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4235f3a62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c97dd8ca524371"/>
  </p:sldMasterIdLst>
  <p:sldIdLst>
    <p:sldId xmlns:r="http://schemas.openxmlformats.org/officeDocument/2006/relationships" id="256" r:id="Rfe58c9059e054f9e"/>
    <p:sldId xmlns:r="http://schemas.openxmlformats.org/officeDocument/2006/relationships" id="257" r:id="Re289b92e08bd4cce"/>
    <p:sldId xmlns:r="http://schemas.openxmlformats.org/officeDocument/2006/relationships" id="258" r:id="R39ce9067d5554098"/>
    <p:sldId xmlns:r="http://schemas.openxmlformats.org/officeDocument/2006/relationships" id="259" r:id="Rafeba5c43ce841a0"/>
    <p:sldId xmlns:r="http://schemas.openxmlformats.org/officeDocument/2006/relationships" id="260" r:id="R82f04c4dc06d4f3c"/>
    <p:sldId xmlns:r="http://schemas.openxmlformats.org/officeDocument/2006/relationships" id="261" r:id="Rc36908e5a16e4db1"/>
    <p:sldId xmlns:r="http://schemas.openxmlformats.org/officeDocument/2006/relationships" id="262" r:id="Rfbc29bd0b03f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97dd8ca524371" /><Relationship Type="http://schemas.openxmlformats.org/officeDocument/2006/relationships/slide" Target="/ppt/slides/slide1.xml" Id="Rfe58c9059e054f9e" /><Relationship Type="http://schemas.openxmlformats.org/officeDocument/2006/relationships/slide" Target="/ppt/slides/slide2.xml" Id="Re289b92e08bd4cce" /><Relationship Type="http://schemas.openxmlformats.org/officeDocument/2006/relationships/slide" Target="/ppt/slides/slide3.xml" Id="R39ce9067d5554098" /><Relationship Type="http://schemas.openxmlformats.org/officeDocument/2006/relationships/slide" Target="/ppt/slides/slide4.xml" Id="Rafeba5c43ce841a0" /><Relationship Type="http://schemas.openxmlformats.org/officeDocument/2006/relationships/slide" Target="/ppt/slides/slide5.xml" Id="R82f04c4dc06d4f3c" /><Relationship Type="http://schemas.openxmlformats.org/officeDocument/2006/relationships/slide" Target="/ppt/slides/slide6.xml" Id="Rc36908e5a16e4db1" /><Relationship Type="http://schemas.openxmlformats.org/officeDocument/2006/relationships/slide" Target="/ppt/slides/slide7.xml" Id="Rfbc29bd0b03f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d3ee56c8b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2a9b35dc4fec" /><Relationship Type="http://schemas.openxmlformats.org/officeDocument/2006/relationships/theme" Target="/ppt/slideMasters/theme/theme1.xml" Id="R7137a2a580ff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7d2a9b35dc4f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70124141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8a48d4aea49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88cbd1ce4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ffcc8606e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7dac9de0d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021008aa841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433b66ba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