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9d771797c6343b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7cf87dea55c4e74"/>
  </p:sldMasterIdLst>
  <p:sldIdLst>
    <p:sldId xmlns:r="http://schemas.openxmlformats.org/officeDocument/2006/relationships" id="256" r:id="R753784df77134b15"/>
    <p:sldId xmlns:r="http://schemas.openxmlformats.org/officeDocument/2006/relationships" id="257" r:id="Re4e2623f71124f6a"/>
    <p:sldId xmlns:r="http://schemas.openxmlformats.org/officeDocument/2006/relationships" id="258" r:id="Rec60af43a08744bb"/>
    <p:sldId xmlns:r="http://schemas.openxmlformats.org/officeDocument/2006/relationships" id="259" r:id="Re915fd50e48947df"/>
    <p:sldId xmlns:r="http://schemas.openxmlformats.org/officeDocument/2006/relationships" id="260" r:id="R822d1822e30948c7"/>
    <p:sldId xmlns:r="http://schemas.openxmlformats.org/officeDocument/2006/relationships" id="261" r:id="R2331187e94c14bd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cf87dea55c4e74" /><Relationship Type="http://schemas.openxmlformats.org/officeDocument/2006/relationships/slide" Target="/ppt/slides/slide1.xml" Id="R753784df77134b15" /><Relationship Type="http://schemas.openxmlformats.org/officeDocument/2006/relationships/slide" Target="/ppt/slides/slide2.xml" Id="Re4e2623f71124f6a" /><Relationship Type="http://schemas.openxmlformats.org/officeDocument/2006/relationships/slide" Target="/ppt/slides/slide3.xml" Id="Rec60af43a08744bb" /><Relationship Type="http://schemas.openxmlformats.org/officeDocument/2006/relationships/slide" Target="/ppt/slides/slide4.xml" Id="Re915fd50e48947df" /><Relationship Type="http://schemas.openxmlformats.org/officeDocument/2006/relationships/slide" Target="/ppt/slides/slide5.xml" Id="R822d1822e30948c7" /><Relationship Type="http://schemas.openxmlformats.org/officeDocument/2006/relationships/slide" Target="/ppt/slides/slide6.xml" Id="R2331187e94c14bd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d7d3b904c6410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c58eaef5d34b54" /><Relationship Type="http://schemas.openxmlformats.org/officeDocument/2006/relationships/theme" Target="/ppt/slideMasters/theme/theme1.xml" Id="Re14fd9bcc25246a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8c58eaef5d34b5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7643a9a0f9429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125fdd549f428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fb491fd3f24f2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7df83ddfcc4b5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b43a474edd48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42e911e66b421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SAKSHUS UTVIKLINGSSELSKAP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SAKSHUS UTVIKLINGSSELSKAP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SAKSHUS UTVIKLINGSSELSKAP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SAKSHUS UTVIKLINGSSELSKAP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SAKSHUS UTVIKLINGSSELSKAP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SAKSHUS UTVIKLINGSSELSKAP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STENE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SAKSHUS UTVIKLINGSSELSKAP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982 201 098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SAKSHUS UTVIKLINGSSELSKAP AS</a:t>
            </a:r>
          </a:p>
        </p:txBody>
      </p:sp>
    </p:spTree>
  </p:cSld>
  <p:clrMapOvr>
    <a:masterClrMapping xmlns:a="http://schemas.openxmlformats.org/drawingml/2006/main"/>
  </p:clrMapOvr>
</p:sld>
</file>