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5784871a6184c7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1547f3e4bac4e12"/>
  </p:sldMasterIdLst>
  <p:sldIdLst>
    <p:sldId xmlns:r="http://schemas.openxmlformats.org/officeDocument/2006/relationships" id="256" r:id="R091ad08570604ef4"/>
    <p:sldId xmlns:r="http://schemas.openxmlformats.org/officeDocument/2006/relationships" id="257" r:id="R559f9d4f3b1446d2"/>
    <p:sldId xmlns:r="http://schemas.openxmlformats.org/officeDocument/2006/relationships" id="258" r:id="R93fb3ebca07e447a"/>
    <p:sldId xmlns:r="http://schemas.openxmlformats.org/officeDocument/2006/relationships" id="259" r:id="R869f16bd63784d5e"/>
    <p:sldId xmlns:r="http://schemas.openxmlformats.org/officeDocument/2006/relationships" id="260" r:id="Raec70306f85e4f52"/>
    <p:sldId xmlns:r="http://schemas.openxmlformats.org/officeDocument/2006/relationships" id="261" r:id="Rb9d4b13714c24c6a"/>
    <p:sldId xmlns:r="http://schemas.openxmlformats.org/officeDocument/2006/relationships" id="262" r:id="R8cfdf83b04d846a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1547f3e4bac4e12" /><Relationship Type="http://schemas.openxmlformats.org/officeDocument/2006/relationships/slide" Target="/ppt/slides/slide1.xml" Id="R091ad08570604ef4" /><Relationship Type="http://schemas.openxmlformats.org/officeDocument/2006/relationships/slide" Target="/ppt/slides/slide2.xml" Id="R559f9d4f3b1446d2" /><Relationship Type="http://schemas.openxmlformats.org/officeDocument/2006/relationships/slide" Target="/ppt/slides/slide3.xml" Id="R93fb3ebca07e447a" /><Relationship Type="http://schemas.openxmlformats.org/officeDocument/2006/relationships/slide" Target="/ppt/slides/slide4.xml" Id="R869f16bd63784d5e" /><Relationship Type="http://schemas.openxmlformats.org/officeDocument/2006/relationships/slide" Target="/ppt/slides/slide5.xml" Id="Raec70306f85e4f52" /><Relationship Type="http://schemas.openxmlformats.org/officeDocument/2006/relationships/slide" Target="/ppt/slides/slide6.xml" Id="Rb9d4b13714c24c6a" /><Relationship Type="http://schemas.openxmlformats.org/officeDocument/2006/relationships/slide" Target="/ppt/slides/slide7.xml" Id="R8cfdf83b04d846a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5d6399d33e141a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d6329842544e6e" /><Relationship Type="http://schemas.openxmlformats.org/officeDocument/2006/relationships/theme" Target="/ppt/slideMasters/theme/theme1.xml" Id="R55fca61c1f3b46c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fd6329842544e6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581b9528554e5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c0d27c7fd54ec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ead929ca15496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0490665fb8467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e8fe64a52e407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74549e6695475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6a82f3a33b4fd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RED &amp; WHITE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RED &amp; WHITE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RED &amp; WHITE AS ble etablert [år] og holder til i Lysaker.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RED &amp; WHITE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RED &amp; WHITE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RED &amp; WHITE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74 533 285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−3 831 568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342 355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18 812 192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73 200 635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RED &amp; WHITE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HEGE HØILI FRAFJORD INVEST AS  –  63,3 %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RED &amp; WHITE AS  –  12,2 %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HØILI, FRAFJORD DRIFT AS  –  10,8 %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ARE AAMODT INVEST AS  –  7,2 %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ØAH INVEST AS  –  6,4 %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RED &amp; WHITE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Strandveien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1366 Lysaker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32 24 22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office@redwhite.no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www.redwhite.no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982 214 513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RED &amp; WHITE AS</a:t>
            </a:r>
          </a:p>
        </p:txBody>
      </p:sp>
    </p:spTree>
  </p:cSld>
  <p:clrMapOvr>
    <a:masterClrMapping xmlns:a="http://schemas.openxmlformats.org/drawingml/2006/main"/>
  </p:clrMapOvr>
</p:sld>
</file>