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3ae746b721e476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24340b1ac704d39"/>
  </p:sldMasterIdLst>
  <p:sldIdLst>
    <p:sldId xmlns:r="http://schemas.openxmlformats.org/officeDocument/2006/relationships" id="256" r:id="R1f2593bbbef74508"/>
    <p:sldId xmlns:r="http://schemas.openxmlformats.org/officeDocument/2006/relationships" id="257" r:id="R2cc8ab942f7a4942"/>
    <p:sldId xmlns:r="http://schemas.openxmlformats.org/officeDocument/2006/relationships" id="258" r:id="R09cb20a324524597"/>
    <p:sldId xmlns:r="http://schemas.openxmlformats.org/officeDocument/2006/relationships" id="259" r:id="Rc5df5a964de94863"/>
    <p:sldId xmlns:r="http://schemas.openxmlformats.org/officeDocument/2006/relationships" id="260" r:id="Rf17c76239e864f4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24340b1ac704d39" /><Relationship Type="http://schemas.openxmlformats.org/officeDocument/2006/relationships/slide" Target="/ppt/slides/slide1.xml" Id="R1f2593bbbef74508" /><Relationship Type="http://schemas.openxmlformats.org/officeDocument/2006/relationships/slide" Target="/ppt/slides/slide2.xml" Id="R2cc8ab942f7a4942" /><Relationship Type="http://schemas.openxmlformats.org/officeDocument/2006/relationships/slide" Target="/ppt/slides/slide3.xml" Id="R09cb20a324524597" /><Relationship Type="http://schemas.openxmlformats.org/officeDocument/2006/relationships/slide" Target="/ppt/slides/slide4.xml" Id="Rc5df5a964de94863" /><Relationship Type="http://schemas.openxmlformats.org/officeDocument/2006/relationships/slide" Target="/ppt/slides/slide5.xml" Id="Rf17c76239e864f4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0d1d3357b084d9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bb3202c6084601" /><Relationship Type="http://schemas.openxmlformats.org/officeDocument/2006/relationships/theme" Target="/ppt/slideMasters/theme/theme1.xml" Id="R9c0df65e69ae49e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8bb3202c608460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9b24e66de7460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370b6a98ebd4cb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2b01d74eee44e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5e0d92f5cf8415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e4a4fcdcc64a3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ANNE GRETE EVJU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ANNE GRETE EVJU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ANNE GRETE EVJU ble etablert [år] og holder til i Gvarv.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ANNE GRETE EVJU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ANNE GRETE EVJU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ANNE GRETE EVJU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Sætrevegen 62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3810 Gvarv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35 95 99 71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982 224 039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ANNE GRETE EVJU</a:t>
            </a:r>
          </a:p>
        </p:txBody>
      </p:sp>
    </p:spTree>
  </p:cSld>
  <p:clrMapOvr>
    <a:masterClrMapping xmlns:a="http://schemas.openxmlformats.org/drawingml/2006/main"/>
  </p:clrMapOvr>
</p:sld>
</file>