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14beab4bf042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1d06456e854681"/>
  </p:sldMasterIdLst>
  <p:sldIdLst>
    <p:sldId xmlns:r="http://schemas.openxmlformats.org/officeDocument/2006/relationships" id="256" r:id="Rb287a691d0944fc5"/>
    <p:sldId xmlns:r="http://schemas.openxmlformats.org/officeDocument/2006/relationships" id="257" r:id="R1ad8a33c625b42d1"/>
    <p:sldId xmlns:r="http://schemas.openxmlformats.org/officeDocument/2006/relationships" id="258" r:id="Rf7df5b843ce445aa"/>
    <p:sldId xmlns:r="http://schemas.openxmlformats.org/officeDocument/2006/relationships" id="259" r:id="Rc594a84bffec4a2b"/>
    <p:sldId xmlns:r="http://schemas.openxmlformats.org/officeDocument/2006/relationships" id="260" r:id="Rb7c35028a8f148d2"/>
    <p:sldId xmlns:r="http://schemas.openxmlformats.org/officeDocument/2006/relationships" id="261" r:id="R5111128cdd524d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1d06456e854681" /><Relationship Type="http://schemas.openxmlformats.org/officeDocument/2006/relationships/slide" Target="/ppt/slides/slide1.xml" Id="Rb287a691d0944fc5" /><Relationship Type="http://schemas.openxmlformats.org/officeDocument/2006/relationships/slide" Target="/ppt/slides/slide2.xml" Id="R1ad8a33c625b42d1" /><Relationship Type="http://schemas.openxmlformats.org/officeDocument/2006/relationships/slide" Target="/ppt/slides/slide3.xml" Id="Rf7df5b843ce445aa" /><Relationship Type="http://schemas.openxmlformats.org/officeDocument/2006/relationships/slide" Target="/ppt/slides/slide4.xml" Id="Rc594a84bffec4a2b" /><Relationship Type="http://schemas.openxmlformats.org/officeDocument/2006/relationships/slide" Target="/ppt/slides/slide5.xml" Id="Rb7c35028a8f148d2" /><Relationship Type="http://schemas.openxmlformats.org/officeDocument/2006/relationships/slide" Target="/ppt/slides/slide6.xml" Id="R5111128cdd524d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d1818d1cc04a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ba282bd082474e" /><Relationship Type="http://schemas.openxmlformats.org/officeDocument/2006/relationships/theme" Target="/ppt/slideMasters/theme/theme1.xml" Id="Rb2ee2103d8694e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ba282bd08247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2f80af748046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291225e6ec44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4d089d0a064c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5e987379b743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3dc361646743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3b56d196044d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FAGMØBLER FLORØ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FAGMØBLER FLORØ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FAGMØBLER FLORØ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FAGMØBLER FLORØ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FAGMØBLER FLORØ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FAGMØBLER FLORØ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982 225 310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FAGMØBLER FLORØ AS</a:t>
            </a:r>
          </a:p>
        </p:txBody>
      </p:sp>
    </p:spTree>
  </p:cSld>
  <p:clrMapOvr>
    <a:masterClrMapping xmlns:a="http://schemas.openxmlformats.org/drawingml/2006/main"/>
  </p:clrMapOvr>
</p:sld>
</file>