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62a417aaa4a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4cefead524a38"/>
  </p:sldMasterIdLst>
  <p:sldIdLst>
    <p:sldId xmlns:r="http://schemas.openxmlformats.org/officeDocument/2006/relationships" id="256" r:id="Rd08c0eb0e49d4fee"/>
    <p:sldId xmlns:r="http://schemas.openxmlformats.org/officeDocument/2006/relationships" id="257" r:id="Rde6a62102d754934"/>
    <p:sldId xmlns:r="http://schemas.openxmlformats.org/officeDocument/2006/relationships" id="258" r:id="R8a213de98c0c4c74"/>
    <p:sldId xmlns:r="http://schemas.openxmlformats.org/officeDocument/2006/relationships" id="259" r:id="R1dabc274fbce447a"/>
    <p:sldId xmlns:r="http://schemas.openxmlformats.org/officeDocument/2006/relationships" id="260" r:id="R9b1bb6316c184b88"/>
    <p:sldId xmlns:r="http://schemas.openxmlformats.org/officeDocument/2006/relationships" id="261" r:id="Rbb0fb41c7e2c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4cefead524a38" /><Relationship Type="http://schemas.openxmlformats.org/officeDocument/2006/relationships/slide" Target="/ppt/slides/slide1.xml" Id="Rd08c0eb0e49d4fee" /><Relationship Type="http://schemas.openxmlformats.org/officeDocument/2006/relationships/slide" Target="/ppt/slides/slide2.xml" Id="Rde6a62102d754934" /><Relationship Type="http://schemas.openxmlformats.org/officeDocument/2006/relationships/slide" Target="/ppt/slides/slide3.xml" Id="R8a213de98c0c4c74" /><Relationship Type="http://schemas.openxmlformats.org/officeDocument/2006/relationships/slide" Target="/ppt/slides/slide4.xml" Id="R1dabc274fbce447a" /><Relationship Type="http://schemas.openxmlformats.org/officeDocument/2006/relationships/slide" Target="/ppt/slides/slide5.xml" Id="R9b1bb6316c184b88" /><Relationship Type="http://schemas.openxmlformats.org/officeDocument/2006/relationships/slide" Target="/ppt/slides/slide6.xml" Id="Rbb0fb41c7e2c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b71aee38d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adf0f74824c1a" /><Relationship Type="http://schemas.openxmlformats.org/officeDocument/2006/relationships/theme" Target="/ppt/slideMasters/theme/theme1.xml" Id="R0fe853d27418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adf0f7482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027075832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8207165fb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eba580ac0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b490d765143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1502bbdf046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61f4d2c87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URMAKER ARNE 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URMAKER ARNE 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