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6ed90031d243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3fdf0fe43e4775"/>
  </p:sldMasterIdLst>
  <p:sldIdLst>
    <p:sldId xmlns:r="http://schemas.openxmlformats.org/officeDocument/2006/relationships" id="256" r:id="R09835429b89b49ca"/>
    <p:sldId xmlns:r="http://schemas.openxmlformats.org/officeDocument/2006/relationships" id="257" r:id="R28c27157228e4ba6"/>
    <p:sldId xmlns:r="http://schemas.openxmlformats.org/officeDocument/2006/relationships" id="258" r:id="Re82c27337ded47fb"/>
    <p:sldId xmlns:r="http://schemas.openxmlformats.org/officeDocument/2006/relationships" id="259" r:id="R16e856e865484651"/>
    <p:sldId xmlns:r="http://schemas.openxmlformats.org/officeDocument/2006/relationships" id="260" r:id="Rdc99ef9a303745a9"/>
    <p:sldId xmlns:r="http://schemas.openxmlformats.org/officeDocument/2006/relationships" id="261" r:id="R974b115c919746ed"/>
    <p:sldId xmlns:r="http://schemas.openxmlformats.org/officeDocument/2006/relationships" id="262" r:id="R485dbcd8ac6740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3fdf0fe43e4775" /><Relationship Type="http://schemas.openxmlformats.org/officeDocument/2006/relationships/slide" Target="/ppt/slides/slide1.xml" Id="R09835429b89b49ca" /><Relationship Type="http://schemas.openxmlformats.org/officeDocument/2006/relationships/slide" Target="/ppt/slides/slide2.xml" Id="R28c27157228e4ba6" /><Relationship Type="http://schemas.openxmlformats.org/officeDocument/2006/relationships/slide" Target="/ppt/slides/slide3.xml" Id="Re82c27337ded47fb" /><Relationship Type="http://schemas.openxmlformats.org/officeDocument/2006/relationships/slide" Target="/ppt/slides/slide4.xml" Id="R16e856e865484651" /><Relationship Type="http://schemas.openxmlformats.org/officeDocument/2006/relationships/slide" Target="/ppt/slides/slide5.xml" Id="Rdc99ef9a303745a9" /><Relationship Type="http://schemas.openxmlformats.org/officeDocument/2006/relationships/slide" Target="/ppt/slides/slide6.xml" Id="R974b115c919746ed" /><Relationship Type="http://schemas.openxmlformats.org/officeDocument/2006/relationships/slide" Target="/ppt/slides/slide7.xml" Id="R485dbcd8ac6740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056d5572bc4e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84946ee86475c" /><Relationship Type="http://schemas.openxmlformats.org/officeDocument/2006/relationships/theme" Target="/ppt/slideMasters/theme/theme1.xml" Id="Re95afe9fcf9b4f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884946ee8647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6ada278ce84c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4782250b341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f61378dd346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eb53e2db84c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b04d476df44b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233f0ea514d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cc9364a2049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BDT VIKEN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BDT VIKEN HOLDING AS ble etablert [år] og holder til i Horten.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−135 236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7 905 950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8 250 719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8 383 391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KSB HOLDING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ENGEN CAPITAL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HBN INVEST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TVEITEN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Braarudgate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3181 Horten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37 89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982 239 974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HOLDING AS</a:t>
            </a:r>
          </a:p>
        </p:txBody>
      </p:sp>
    </p:spTree>
  </p:cSld>
  <p:clrMapOvr>
    <a:masterClrMapping xmlns:a="http://schemas.openxmlformats.org/drawingml/2006/main"/>
  </p:clrMapOvr>
</p:sld>
</file>