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c7d124a2284b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3ea77d533f4344"/>
  </p:sldMasterIdLst>
  <p:sldIdLst>
    <p:sldId xmlns:r="http://schemas.openxmlformats.org/officeDocument/2006/relationships" id="256" r:id="Rc693efd3afab4be4"/>
    <p:sldId xmlns:r="http://schemas.openxmlformats.org/officeDocument/2006/relationships" id="257" r:id="Rd7915eb2b93f4aef"/>
    <p:sldId xmlns:r="http://schemas.openxmlformats.org/officeDocument/2006/relationships" id="258" r:id="Raffab0b57d8246eb"/>
    <p:sldId xmlns:r="http://schemas.openxmlformats.org/officeDocument/2006/relationships" id="259" r:id="Rad13e8305031467e"/>
    <p:sldId xmlns:r="http://schemas.openxmlformats.org/officeDocument/2006/relationships" id="260" r:id="R489b40d35a1b4a7c"/>
    <p:sldId xmlns:r="http://schemas.openxmlformats.org/officeDocument/2006/relationships" id="261" r:id="Rd5f08fd7eb164f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ea77d533f4344" /><Relationship Type="http://schemas.openxmlformats.org/officeDocument/2006/relationships/slide" Target="/ppt/slides/slide1.xml" Id="Rc693efd3afab4be4" /><Relationship Type="http://schemas.openxmlformats.org/officeDocument/2006/relationships/slide" Target="/ppt/slides/slide2.xml" Id="Rd7915eb2b93f4aef" /><Relationship Type="http://schemas.openxmlformats.org/officeDocument/2006/relationships/slide" Target="/ppt/slides/slide3.xml" Id="Raffab0b57d8246eb" /><Relationship Type="http://schemas.openxmlformats.org/officeDocument/2006/relationships/slide" Target="/ppt/slides/slide4.xml" Id="Rad13e8305031467e" /><Relationship Type="http://schemas.openxmlformats.org/officeDocument/2006/relationships/slide" Target="/ppt/slides/slide5.xml" Id="R489b40d35a1b4a7c" /><Relationship Type="http://schemas.openxmlformats.org/officeDocument/2006/relationships/slide" Target="/ppt/slides/slide6.xml" Id="Rd5f08fd7eb164f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cb9f972bf641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417923e204eb2" /><Relationship Type="http://schemas.openxmlformats.org/officeDocument/2006/relationships/theme" Target="/ppt/slideMasters/theme/theme1.xml" Id="R39fa21285e1b48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b417923e204e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94f2c54a642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686f0db724f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68e0719274f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bb511c4394a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a9e0a6f6243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07800763543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ROBUST REGNSKAP OG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Grandegata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6210 Valldal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25 85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post@nordvestrevisjon.no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982 247 268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