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09031c33b34e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17ad25f6d94fd0"/>
  </p:sldMasterIdLst>
  <p:sldIdLst>
    <p:sldId xmlns:r="http://schemas.openxmlformats.org/officeDocument/2006/relationships" id="256" r:id="Rfda3a684d8204c1d"/>
    <p:sldId xmlns:r="http://schemas.openxmlformats.org/officeDocument/2006/relationships" id="257" r:id="R9c4e5b5022e84261"/>
    <p:sldId xmlns:r="http://schemas.openxmlformats.org/officeDocument/2006/relationships" id="258" r:id="Ra6e143f0574c4c88"/>
    <p:sldId xmlns:r="http://schemas.openxmlformats.org/officeDocument/2006/relationships" id="259" r:id="R185201790b39469e"/>
    <p:sldId xmlns:r="http://schemas.openxmlformats.org/officeDocument/2006/relationships" id="260" r:id="R78cc75d1967f4c6e"/>
    <p:sldId xmlns:r="http://schemas.openxmlformats.org/officeDocument/2006/relationships" id="261" r:id="R0f1499a58c8f4a90"/>
    <p:sldId xmlns:r="http://schemas.openxmlformats.org/officeDocument/2006/relationships" id="262" r:id="Rcb8d7688b9234e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17ad25f6d94fd0" /><Relationship Type="http://schemas.openxmlformats.org/officeDocument/2006/relationships/slide" Target="/ppt/slides/slide1.xml" Id="Rfda3a684d8204c1d" /><Relationship Type="http://schemas.openxmlformats.org/officeDocument/2006/relationships/slide" Target="/ppt/slides/slide2.xml" Id="R9c4e5b5022e84261" /><Relationship Type="http://schemas.openxmlformats.org/officeDocument/2006/relationships/slide" Target="/ppt/slides/slide3.xml" Id="Ra6e143f0574c4c88" /><Relationship Type="http://schemas.openxmlformats.org/officeDocument/2006/relationships/slide" Target="/ppt/slides/slide4.xml" Id="R185201790b39469e" /><Relationship Type="http://schemas.openxmlformats.org/officeDocument/2006/relationships/slide" Target="/ppt/slides/slide5.xml" Id="R78cc75d1967f4c6e" /><Relationship Type="http://schemas.openxmlformats.org/officeDocument/2006/relationships/slide" Target="/ppt/slides/slide6.xml" Id="R0f1499a58c8f4a90" /><Relationship Type="http://schemas.openxmlformats.org/officeDocument/2006/relationships/slide" Target="/ppt/slides/slide7.xml" Id="Rcb8d7688b9234e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fa1e1253f845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a6206e5ef4654" /><Relationship Type="http://schemas.openxmlformats.org/officeDocument/2006/relationships/theme" Target="/ppt/slideMasters/theme/theme1.xml" Id="R11446c7c22774e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9a6206e5ef46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77cad5a5340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bae80c2d045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38370511847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63028d78243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572e7f22847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a154587d24f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74870f1f14b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ROBUST REGNSKAP OG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ROBUST REGNSKAP OG REVISJON AS ble etablert [år] og holder til i Valldal.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17 185 380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662 382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525 298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1 040 842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5 338 263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LØDØEN VEGARD  –  41,0 %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HUNGNES SVERRE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DAG HENNING LOE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LØDØEN INVEST AS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GUSTAF INVEST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 LARS PETTER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Grandegata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6210 Valldal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25 85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post@nordvestrevisjon.no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www.nordvestrevisjon.no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982 247 268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