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007287be64b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4f7cec0bf1458b"/>
  </p:sldMasterIdLst>
  <p:sldIdLst>
    <p:sldId xmlns:r="http://schemas.openxmlformats.org/officeDocument/2006/relationships" id="256" r:id="Rd14fe039940d4e3b"/>
    <p:sldId xmlns:r="http://schemas.openxmlformats.org/officeDocument/2006/relationships" id="257" r:id="Ra49ed3ddf62a4ead"/>
    <p:sldId xmlns:r="http://schemas.openxmlformats.org/officeDocument/2006/relationships" id="258" r:id="R381ace19ab0c45c7"/>
    <p:sldId xmlns:r="http://schemas.openxmlformats.org/officeDocument/2006/relationships" id="259" r:id="Rd4d63c565b6d4e20"/>
    <p:sldId xmlns:r="http://schemas.openxmlformats.org/officeDocument/2006/relationships" id="260" r:id="R426696c9ea9b4eda"/>
    <p:sldId xmlns:r="http://schemas.openxmlformats.org/officeDocument/2006/relationships" id="261" r:id="Rd8b7c9795aa041b1"/>
    <p:sldId xmlns:r="http://schemas.openxmlformats.org/officeDocument/2006/relationships" id="262" r:id="R7ee311c37dbb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f7cec0bf1458b" /><Relationship Type="http://schemas.openxmlformats.org/officeDocument/2006/relationships/slide" Target="/ppt/slides/slide1.xml" Id="Rd14fe039940d4e3b" /><Relationship Type="http://schemas.openxmlformats.org/officeDocument/2006/relationships/slide" Target="/ppt/slides/slide2.xml" Id="Ra49ed3ddf62a4ead" /><Relationship Type="http://schemas.openxmlformats.org/officeDocument/2006/relationships/slide" Target="/ppt/slides/slide3.xml" Id="R381ace19ab0c45c7" /><Relationship Type="http://schemas.openxmlformats.org/officeDocument/2006/relationships/slide" Target="/ppt/slides/slide4.xml" Id="Rd4d63c565b6d4e20" /><Relationship Type="http://schemas.openxmlformats.org/officeDocument/2006/relationships/slide" Target="/ppt/slides/slide5.xml" Id="R426696c9ea9b4eda" /><Relationship Type="http://schemas.openxmlformats.org/officeDocument/2006/relationships/slide" Target="/ppt/slides/slide6.xml" Id="Rd8b7c9795aa041b1" /><Relationship Type="http://schemas.openxmlformats.org/officeDocument/2006/relationships/slide" Target="/ppt/slides/slide7.xml" Id="R7ee311c37dbb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1747ebec9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317144c8d455f" /><Relationship Type="http://schemas.openxmlformats.org/officeDocument/2006/relationships/theme" Target="/ppt/slideMasters/theme/theme1.xml" Id="R5d3c52e72302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317144c8d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d684d7b4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b114484a2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7db0c3969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43b3b5eca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d5cabfc92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6cf3dd372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845a4d737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BIONOR IMMUNO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BIONOR IMMUNO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−17 118 793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BIONOR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982 248 108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