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1a9b8af5a2e40b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a3f977244d54ca9"/>
  </p:sldMasterIdLst>
  <p:sldIdLst>
    <p:sldId xmlns:r="http://schemas.openxmlformats.org/officeDocument/2006/relationships" id="256" r:id="R1d4afdf7597a43ae"/>
    <p:sldId xmlns:r="http://schemas.openxmlformats.org/officeDocument/2006/relationships" id="257" r:id="Re68c659a3d6c478d"/>
    <p:sldId xmlns:r="http://schemas.openxmlformats.org/officeDocument/2006/relationships" id="258" r:id="R4c313293a79c40da"/>
    <p:sldId xmlns:r="http://schemas.openxmlformats.org/officeDocument/2006/relationships" id="259" r:id="Rb4e3635ffe864f29"/>
    <p:sldId xmlns:r="http://schemas.openxmlformats.org/officeDocument/2006/relationships" id="260" r:id="R847416ebd635498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3f977244d54ca9" /><Relationship Type="http://schemas.openxmlformats.org/officeDocument/2006/relationships/slide" Target="/ppt/slides/slide1.xml" Id="R1d4afdf7597a43ae" /><Relationship Type="http://schemas.openxmlformats.org/officeDocument/2006/relationships/slide" Target="/ppt/slides/slide2.xml" Id="Re68c659a3d6c478d" /><Relationship Type="http://schemas.openxmlformats.org/officeDocument/2006/relationships/slide" Target="/ppt/slides/slide3.xml" Id="R4c313293a79c40da" /><Relationship Type="http://schemas.openxmlformats.org/officeDocument/2006/relationships/slide" Target="/ppt/slides/slide4.xml" Id="Rb4e3635ffe864f29" /><Relationship Type="http://schemas.openxmlformats.org/officeDocument/2006/relationships/slide" Target="/ppt/slides/slide5.xml" Id="R847416ebd635498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9d2f5f29f7424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98b2e5d31c4a57" /><Relationship Type="http://schemas.openxmlformats.org/officeDocument/2006/relationships/theme" Target="/ppt/slideMasters/theme/theme1.xml" Id="Rad73324cca11425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098b2e5d31c4a5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01e9370fd2447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7513f0c2194ca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3ad5ccf027402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803fed7d574fb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fae220173448a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TORVKIOSKEN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TORVKIOSKEN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TORVKIOSKEN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TORVKIOSKEN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TORVKIOSKEN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TORVKIOSKEN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982 249 376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TORVKIOSKEN AS</a:t>
            </a:r>
          </a:p>
        </p:txBody>
      </p:sp>
    </p:spTree>
  </p:cSld>
  <p:clrMapOvr>
    <a:masterClrMapping xmlns:a="http://schemas.openxmlformats.org/drawingml/2006/main"/>
  </p:clrMapOvr>
</p:sld>
</file>