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38efca76c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fc07404ae482e"/>
  </p:sldMasterIdLst>
  <p:sldIdLst>
    <p:sldId xmlns:r="http://schemas.openxmlformats.org/officeDocument/2006/relationships" id="256" r:id="R63a85fa270d94e8f"/>
    <p:sldId xmlns:r="http://schemas.openxmlformats.org/officeDocument/2006/relationships" id="257" r:id="Rf00fe66a2cd74916"/>
    <p:sldId xmlns:r="http://schemas.openxmlformats.org/officeDocument/2006/relationships" id="258" r:id="Re558d8da23bf454e"/>
    <p:sldId xmlns:r="http://schemas.openxmlformats.org/officeDocument/2006/relationships" id="259" r:id="Rc555eb25190a48eb"/>
    <p:sldId xmlns:r="http://schemas.openxmlformats.org/officeDocument/2006/relationships" id="260" r:id="R12d37b01ad7b472b"/>
    <p:sldId xmlns:r="http://schemas.openxmlformats.org/officeDocument/2006/relationships" id="261" r:id="R0affbdf4513d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fc07404ae482e" /><Relationship Type="http://schemas.openxmlformats.org/officeDocument/2006/relationships/slide" Target="/ppt/slides/slide1.xml" Id="R63a85fa270d94e8f" /><Relationship Type="http://schemas.openxmlformats.org/officeDocument/2006/relationships/slide" Target="/ppt/slides/slide2.xml" Id="Rf00fe66a2cd74916" /><Relationship Type="http://schemas.openxmlformats.org/officeDocument/2006/relationships/slide" Target="/ppt/slides/slide3.xml" Id="Re558d8da23bf454e" /><Relationship Type="http://schemas.openxmlformats.org/officeDocument/2006/relationships/slide" Target="/ppt/slides/slide4.xml" Id="Rc555eb25190a48eb" /><Relationship Type="http://schemas.openxmlformats.org/officeDocument/2006/relationships/slide" Target="/ppt/slides/slide5.xml" Id="R12d37b01ad7b472b" /><Relationship Type="http://schemas.openxmlformats.org/officeDocument/2006/relationships/slide" Target="/ppt/slides/slide6.xml" Id="R0affbdf4513d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e5db33111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cd441f9548c0" /><Relationship Type="http://schemas.openxmlformats.org/officeDocument/2006/relationships/theme" Target="/ppt/slideMasters/theme/theme1.xml" Id="R99b3880f23bc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acd441f95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6b4992a5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d71534f6c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dc4010468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e485008f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b28e617fd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b9970e02742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NÆRINGSMEGLING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982 260 310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NÆRINGSMEGLING AS</a:t>
            </a:r>
          </a:p>
        </p:txBody>
      </p:sp>
    </p:spTree>
  </p:cSld>
  <p:clrMapOvr>
    <a:masterClrMapping xmlns:a="http://schemas.openxmlformats.org/drawingml/2006/main"/>
  </p:clrMapOvr>
</p:sld>
</file>