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b6445ca2a44b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76497ebdfa444c"/>
  </p:sldMasterIdLst>
  <p:sldIdLst>
    <p:sldId xmlns:r="http://schemas.openxmlformats.org/officeDocument/2006/relationships" id="256" r:id="Re4cd2a918dc7444c"/>
    <p:sldId xmlns:r="http://schemas.openxmlformats.org/officeDocument/2006/relationships" id="257" r:id="R6fffd707ae03492c"/>
    <p:sldId xmlns:r="http://schemas.openxmlformats.org/officeDocument/2006/relationships" id="258" r:id="R3527353f09fd47a9"/>
    <p:sldId xmlns:r="http://schemas.openxmlformats.org/officeDocument/2006/relationships" id="259" r:id="R5291b4d218294d86"/>
    <p:sldId xmlns:r="http://schemas.openxmlformats.org/officeDocument/2006/relationships" id="260" r:id="R6cc128eaa5ae4f8a"/>
    <p:sldId xmlns:r="http://schemas.openxmlformats.org/officeDocument/2006/relationships" id="261" r:id="R226c6df75aea42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76497ebdfa444c" /><Relationship Type="http://schemas.openxmlformats.org/officeDocument/2006/relationships/slide" Target="/ppt/slides/slide1.xml" Id="Re4cd2a918dc7444c" /><Relationship Type="http://schemas.openxmlformats.org/officeDocument/2006/relationships/slide" Target="/ppt/slides/slide2.xml" Id="R6fffd707ae03492c" /><Relationship Type="http://schemas.openxmlformats.org/officeDocument/2006/relationships/slide" Target="/ppt/slides/slide3.xml" Id="R3527353f09fd47a9" /><Relationship Type="http://schemas.openxmlformats.org/officeDocument/2006/relationships/slide" Target="/ppt/slides/slide4.xml" Id="R5291b4d218294d86" /><Relationship Type="http://schemas.openxmlformats.org/officeDocument/2006/relationships/slide" Target="/ppt/slides/slide5.xml" Id="R6cc128eaa5ae4f8a" /><Relationship Type="http://schemas.openxmlformats.org/officeDocument/2006/relationships/slide" Target="/ppt/slides/slide6.xml" Id="R226c6df75aea42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07084542404e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b6133ef2b4a37" /><Relationship Type="http://schemas.openxmlformats.org/officeDocument/2006/relationships/theme" Target="/ppt/slideMasters/theme/theme1.xml" Id="Rbb463bf951534a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9b6133ef2b4a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8271dd79541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cdf4af25540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176b0f4444b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89644b60364a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7f63c216044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946096e79e43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BM NÆRINGSMEGLING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BM NÆRINGSMEGLING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NORLEGAL ADVOKATFIRMA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982 260 310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 NÆRINGSMEGLING AS</a:t>
            </a:r>
          </a:p>
        </p:txBody>
      </p:sp>
    </p:spTree>
  </p:cSld>
  <p:clrMapOvr>
    <a:masterClrMapping xmlns:a="http://schemas.openxmlformats.org/drawingml/2006/main"/>
  </p:clrMapOvr>
</p:sld>
</file>