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0370783653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d38b15327f4a3c"/>
  </p:sldMasterIdLst>
  <p:sldIdLst>
    <p:sldId xmlns:r="http://schemas.openxmlformats.org/officeDocument/2006/relationships" id="256" r:id="Rf1291d9879454d6f"/>
    <p:sldId xmlns:r="http://schemas.openxmlformats.org/officeDocument/2006/relationships" id="257" r:id="R10fc7df7528141e2"/>
    <p:sldId xmlns:r="http://schemas.openxmlformats.org/officeDocument/2006/relationships" id="258" r:id="Radcd87f75eaf4d6e"/>
    <p:sldId xmlns:r="http://schemas.openxmlformats.org/officeDocument/2006/relationships" id="259" r:id="Race96b777814414d"/>
    <p:sldId xmlns:r="http://schemas.openxmlformats.org/officeDocument/2006/relationships" id="260" r:id="R8c119dfb8b054a8b"/>
    <p:sldId xmlns:r="http://schemas.openxmlformats.org/officeDocument/2006/relationships" id="261" r:id="Rf093e18ff53a41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38b15327f4a3c" /><Relationship Type="http://schemas.openxmlformats.org/officeDocument/2006/relationships/slide" Target="/ppt/slides/slide1.xml" Id="Rf1291d9879454d6f" /><Relationship Type="http://schemas.openxmlformats.org/officeDocument/2006/relationships/slide" Target="/ppt/slides/slide2.xml" Id="R10fc7df7528141e2" /><Relationship Type="http://schemas.openxmlformats.org/officeDocument/2006/relationships/slide" Target="/ppt/slides/slide3.xml" Id="Radcd87f75eaf4d6e" /><Relationship Type="http://schemas.openxmlformats.org/officeDocument/2006/relationships/slide" Target="/ppt/slides/slide4.xml" Id="Race96b777814414d" /><Relationship Type="http://schemas.openxmlformats.org/officeDocument/2006/relationships/slide" Target="/ppt/slides/slide5.xml" Id="R8c119dfb8b054a8b" /><Relationship Type="http://schemas.openxmlformats.org/officeDocument/2006/relationships/slide" Target="/ppt/slides/slide6.xml" Id="Rf093e18ff53a41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1166694c34b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6cc7110c84822" /><Relationship Type="http://schemas.openxmlformats.org/officeDocument/2006/relationships/theme" Target="/ppt/slideMasters/theme/theme1.xml" Id="Re3ed135e8e0149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a6cc7110c848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e6d8316ab40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d84e102234f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7f486f46a40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4926cfdfe42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727a893f844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96a12380b4a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BRYGGA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35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trine@regnskapshus.no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982 276 683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