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602468ef3649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6fd26be40d4b5b"/>
  </p:sldMasterIdLst>
  <p:sldIdLst>
    <p:sldId xmlns:r="http://schemas.openxmlformats.org/officeDocument/2006/relationships" id="256" r:id="R4b6d0457d9534c02"/>
    <p:sldId xmlns:r="http://schemas.openxmlformats.org/officeDocument/2006/relationships" id="257" r:id="R2bddef60ef40478b"/>
    <p:sldId xmlns:r="http://schemas.openxmlformats.org/officeDocument/2006/relationships" id="258" r:id="Rfc7ed6c4aebe450b"/>
    <p:sldId xmlns:r="http://schemas.openxmlformats.org/officeDocument/2006/relationships" id="259" r:id="Rc488dc603ed44f08"/>
    <p:sldId xmlns:r="http://schemas.openxmlformats.org/officeDocument/2006/relationships" id="260" r:id="R49ff26024d074e66"/>
    <p:sldId xmlns:r="http://schemas.openxmlformats.org/officeDocument/2006/relationships" id="261" r:id="R8f9fbb8454df4742"/>
    <p:sldId xmlns:r="http://schemas.openxmlformats.org/officeDocument/2006/relationships" id="262" r:id="R6780f0c9d3bf4a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6fd26be40d4b5b" /><Relationship Type="http://schemas.openxmlformats.org/officeDocument/2006/relationships/slide" Target="/ppt/slides/slide1.xml" Id="R4b6d0457d9534c02" /><Relationship Type="http://schemas.openxmlformats.org/officeDocument/2006/relationships/slide" Target="/ppt/slides/slide2.xml" Id="R2bddef60ef40478b" /><Relationship Type="http://schemas.openxmlformats.org/officeDocument/2006/relationships/slide" Target="/ppt/slides/slide3.xml" Id="Rfc7ed6c4aebe450b" /><Relationship Type="http://schemas.openxmlformats.org/officeDocument/2006/relationships/slide" Target="/ppt/slides/slide4.xml" Id="Rc488dc603ed44f08" /><Relationship Type="http://schemas.openxmlformats.org/officeDocument/2006/relationships/slide" Target="/ppt/slides/slide5.xml" Id="R49ff26024d074e66" /><Relationship Type="http://schemas.openxmlformats.org/officeDocument/2006/relationships/slide" Target="/ppt/slides/slide6.xml" Id="R8f9fbb8454df4742" /><Relationship Type="http://schemas.openxmlformats.org/officeDocument/2006/relationships/slide" Target="/ppt/slides/slide7.xml" Id="R6780f0c9d3bf4a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c58b4c44e64c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0afb1bbea45b9" /><Relationship Type="http://schemas.openxmlformats.org/officeDocument/2006/relationships/theme" Target="/ppt/slideMasters/theme/theme1.xml" Id="Rd4e46c36d69d4a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90afb1bbea45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16cf1d36643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8094442184b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36519c02449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8bf8bb4f540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bb216507747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7b907b5ca4b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fd79159594d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BRYGGA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BRYGGA REGNSKAP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8 259 223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431 229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376 490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637 662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2 339 889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 TRINE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UGSETH TONE LISE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35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trine@regnskapshus.no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982 276 683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