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e123fa8a8241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8480cf959748f4"/>
  </p:sldMasterIdLst>
  <p:sldIdLst>
    <p:sldId xmlns:r="http://schemas.openxmlformats.org/officeDocument/2006/relationships" id="256" r:id="R1ad9a87821704d0c"/>
    <p:sldId xmlns:r="http://schemas.openxmlformats.org/officeDocument/2006/relationships" id="257" r:id="R41aef8bf1a6647f2"/>
    <p:sldId xmlns:r="http://schemas.openxmlformats.org/officeDocument/2006/relationships" id="258" r:id="Rc8d4d96ca0724d93"/>
    <p:sldId xmlns:r="http://schemas.openxmlformats.org/officeDocument/2006/relationships" id="259" r:id="R684cc00085c74517"/>
    <p:sldId xmlns:r="http://schemas.openxmlformats.org/officeDocument/2006/relationships" id="260" r:id="R8e324cfb8bb14f05"/>
    <p:sldId xmlns:r="http://schemas.openxmlformats.org/officeDocument/2006/relationships" id="261" r:id="R22a76ce87e2a4d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480cf959748f4" /><Relationship Type="http://schemas.openxmlformats.org/officeDocument/2006/relationships/slide" Target="/ppt/slides/slide1.xml" Id="R1ad9a87821704d0c" /><Relationship Type="http://schemas.openxmlformats.org/officeDocument/2006/relationships/slide" Target="/ppt/slides/slide2.xml" Id="R41aef8bf1a6647f2" /><Relationship Type="http://schemas.openxmlformats.org/officeDocument/2006/relationships/slide" Target="/ppt/slides/slide3.xml" Id="Rc8d4d96ca0724d93" /><Relationship Type="http://schemas.openxmlformats.org/officeDocument/2006/relationships/slide" Target="/ppt/slides/slide4.xml" Id="R684cc00085c74517" /><Relationship Type="http://schemas.openxmlformats.org/officeDocument/2006/relationships/slide" Target="/ppt/slides/slide5.xml" Id="R8e324cfb8bb14f05" /><Relationship Type="http://schemas.openxmlformats.org/officeDocument/2006/relationships/slide" Target="/ppt/slides/slide6.xml" Id="R22a76ce87e2a4d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85ebef65994c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678f0858244d5" /><Relationship Type="http://schemas.openxmlformats.org/officeDocument/2006/relationships/theme" Target="/ppt/slideMasters/theme/theme1.xml" Id="Rd55445b23cbf4f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b678f0858244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b854e219e4c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b89ec15524a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d8de281ca4b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66dec47af4e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266ef3d9643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167808eca42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T-RYGG REGNSKAPSBYRÅ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T-RYGG REGNSKAPSBYRÅ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T-RYGG REGNSKAPSBYRÅ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T-RYGG REGNSKAPSBYRÅ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T-RYGG REGNSKAPSBYRÅ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T-RYGG REGNSKAPSBYRÅ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1 055 881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718 571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718 015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276 694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T-RYGG REGNSKAPSBYRÅ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 terrasse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44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982 297 338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T-RYGG REGNSKAPSBYRÅ</a:t>
            </a:r>
          </a:p>
        </p:txBody>
      </p:sp>
    </p:spTree>
  </p:cSld>
  <p:clrMapOvr>
    <a:masterClrMapping xmlns:a="http://schemas.openxmlformats.org/drawingml/2006/main"/>
  </p:clrMapOvr>
</p:sld>
</file>