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411f238a800420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e99d361526848c0"/>
  </p:sldMasterIdLst>
  <p:sldIdLst>
    <p:sldId xmlns:r="http://schemas.openxmlformats.org/officeDocument/2006/relationships" id="256" r:id="R65dcb2012c1549b0"/>
    <p:sldId xmlns:r="http://schemas.openxmlformats.org/officeDocument/2006/relationships" id="257" r:id="R466f6c484fb147e2"/>
    <p:sldId xmlns:r="http://schemas.openxmlformats.org/officeDocument/2006/relationships" id="258" r:id="Rea0ec9babfa8487c"/>
    <p:sldId xmlns:r="http://schemas.openxmlformats.org/officeDocument/2006/relationships" id="259" r:id="Rf3b106801c33436b"/>
    <p:sldId xmlns:r="http://schemas.openxmlformats.org/officeDocument/2006/relationships" id="260" r:id="Ra48f860b3f144e7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99d361526848c0" /><Relationship Type="http://schemas.openxmlformats.org/officeDocument/2006/relationships/slide" Target="/ppt/slides/slide1.xml" Id="R65dcb2012c1549b0" /><Relationship Type="http://schemas.openxmlformats.org/officeDocument/2006/relationships/slide" Target="/ppt/slides/slide2.xml" Id="R466f6c484fb147e2" /><Relationship Type="http://schemas.openxmlformats.org/officeDocument/2006/relationships/slide" Target="/ppt/slides/slide3.xml" Id="Rea0ec9babfa8487c" /><Relationship Type="http://schemas.openxmlformats.org/officeDocument/2006/relationships/slide" Target="/ppt/slides/slide4.xml" Id="Rf3b106801c33436b" /><Relationship Type="http://schemas.openxmlformats.org/officeDocument/2006/relationships/slide" Target="/ppt/slides/slide5.xml" Id="Ra48f860b3f144e7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1bd3366fdb43a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cdd480b0984ad1" /><Relationship Type="http://schemas.openxmlformats.org/officeDocument/2006/relationships/theme" Target="/ppt/slideMasters/theme/theme1.xml" Id="R9bf36a5781bf4bb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5cdd480b0984ad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b9e90032f54e8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d37587e0bf44c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17dedf581c472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781c6a620c4ff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e501cfdadb489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STEINKJER SYKEHEIMSBYGG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STEINKJER SYKEHEIMSBYGG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STEINKJER SYKEHEIMSBYGG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STEINKJER SYKEHEIMSBYGG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STEINKJER SYKEHEIMSBYGG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STEINKJER SYKEHEIMSBYGG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982 298 482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STEINKJER SYKEHEIMSBYGG AS</a:t>
            </a:r>
          </a:p>
        </p:txBody>
      </p:sp>
    </p:spTree>
  </p:cSld>
  <p:clrMapOvr>
    <a:masterClrMapping xmlns:a="http://schemas.openxmlformats.org/drawingml/2006/main"/>
  </p:clrMapOvr>
</p:sld>
</file>