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b189588f2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ef5f9942c4038"/>
  </p:sldMasterIdLst>
  <p:sldIdLst>
    <p:sldId xmlns:r="http://schemas.openxmlformats.org/officeDocument/2006/relationships" id="256" r:id="R77bafea0424e4930"/>
    <p:sldId xmlns:r="http://schemas.openxmlformats.org/officeDocument/2006/relationships" id="257" r:id="R010aff4784484b6b"/>
    <p:sldId xmlns:r="http://schemas.openxmlformats.org/officeDocument/2006/relationships" id="258" r:id="Rd5685fec4fd54831"/>
    <p:sldId xmlns:r="http://schemas.openxmlformats.org/officeDocument/2006/relationships" id="259" r:id="Raaa1e054b8624172"/>
    <p:sldId xmlns:r="http://schemas.openxmlformats.org/officeDocument/2006/relationships" id="260" r:id="Rc78402019a7845c9"/>
    <p:sldId xmlns:r="http://schemas.openxmlformats.org/officeDocument/2006/relationships" id="261" r:id="Ra290a243decf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ef5f9942c4038" /><Relationship Type="http://schemas.openxmlformats.org/officeDocument/2006/relationships/slide" Target="/ppt/slides/slide1.xml" Id="R77bafea0424e4930" /><Relationship Type="http://schemas.openxmlformats.org/officeDocument/2006/relationships/slide" Target="/ppt/slides/slide2.xml" Id="R010aff4784484b6b" /><Relationship Type="http://schemas.openxmlformats.org/officeDocument/2006/relationships/slide" Target="/ppt/slides/slide3.xml" Id="Rd5685fec4fd54831" /><Relationship Type="http://schemas.openxmlformats.org/officeDocument/2006/relationships/slide" Target="/ppt/slides/slide4.xml" Id="Raaa1e054b8624172" /><Relationship Type="http://schemas.openxmlformats.org/officeDocument/2006/relationships/slide" Target="/ppt/slides/slide5.xml" Id="Rc78402019a7845c9" /><Relationship Type="http://schemas.openxmlformats.org/officeDocument/2006/relationships/slide" Target="/ppt/slides/slide6.xml" Id="Ra290a243decf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73b088717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7a0882c74189" /><Relationship Type="http://schemas.openxmlformats.org/officeDocument/2006/relationships/theme" Target="/ppt/slideMasters/theme/theme1.xml" Id="R6087221a3821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77a0882c7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028bfb19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9b82a553b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852fd51a3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9bc487e6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c8cfd9b5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ff45374d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