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2deacbb4724d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9e6b991a234e0b"/>
  </p:sldMasterIdLst>
  <p:sldIdLst>
    <p:sldId xmlns:r="http://schemas.openxmlformats.org/officeDocument/2006/relationships" id="256" r:id="Ra57407af07154490"/>
    <p:sldId xmlns:r="http://schemas.openxmlformats.org/officeDocument/2006/relationships" id="257" r:id="R652473feeae44ea9"/>
    <p:sldId xmlns:r="http://schemas.openxmlformats.org/officeDocument/2006/relationships" id="258" r:id="R3b0a291841344826"/>
    <p:sldId xmlns:r="http://schemas.openxmlformats.org/officeDocument/2006/relationships" id="259" r:id="Rf4cc754a12074e86"/>
    <p:sldId xmlns:r="http://schemas.openxmlformats.org/officeDocument/2006/relationships" id="260" r:id="R37643b48e95c40c1"/>
    <p:sldId xmlns:r="http://schemas.openxmlformats.org/officeDocument/2006/relationships" id="261" r:id="R194691f8391e4f19"/>
    <p:sldId xmlns:r="http://schemas.openxmlformats.org/officeDocument/2006/relationships" id="262" r:id="R341e41d1ae3147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9e6b991a234e0b" /><Relationship Type="http://schemas.openxmlformats.org/officeDocument/2006/relationships/slide" Target="/ppt/slides/slide1.xml" Id="Ra57407af07154490" /><Relationship Type="http://schemas.openxmlformats.org/officeDocument/2006/relationships/slide" Target="/ppt/slides/slide2.xml" Id="R652473feeae44ea9" /><Relationship Type="http://schemas.openxmlformats.org/officeDocument/2006/relationships/slide" Target="/ppt/slides/slide3.xml" Id="R3b0a291841344826" /><Relationship Type="http://schemas.openxmlformats.org/officeDocument/2006/relationships/slide" Target="/ppt/slides/slide4.xml" Id="Rf4cc754a12074e86" /><Relationship Type="http://schemas.openxmlformats.org/officeDocument/2006/relationships/slide" Target="/ppt/slides/slide5.xml" Id="R37643b48e95c40c1" /><Relationship Type="http://schemas.openxmlformats.org/officeDocument/2006/relationships/slide" Target="/ppt/slides/slide6.xml" Id="R194691f8391e4f19" /><Relationship Type="http://schemas.openxmlformats.org/officeDocument/2006/relationships/slide" Target="/ppt/slides/slide7.xml" Id="R341e41d1ae3147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c38c580cb64c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cc0301ce741a9" /><Relationship Type="http://schemas.openxmlformats.org/officeDocument/2006/relationships/theme" Target="/ppt/slideMasters/theme/theme1.xml" Id="Rc1b6886077ae41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dcc0301ce741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cb86529e04b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2a0d86a6942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f8f692e3b4d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b2e0ca75848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dbd5934714a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daf0033e947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7c2566de742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SNØHETTA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SNØHETTA REGNSKAP AS ble etablert [år] og holder til i Dovre.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21 799 559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6 142 334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9 570 522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27 627 693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43 206 676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ULHEIM INVEST AS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STEINHOVDEN KJELL ARNE 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Hjerleid, Jøndalsvegen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2662 Dovre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982 307 767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AS</a:t>
            </a:r>
          </a:p>
        </p:txBody>
      </p:sp>
    </p:spTree>
  </p:cSld>
  <p:clrMapOvr>
    <a:masterClrMapping xmlns:a="http://schemas.openxmlformats.org/drawingml/2006/main"/>
  </p:clrMapOvr>
</p:sld>
</file>