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370b7d327444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e81ab8c56240a0"/>
  </p:sldMasterIdLst>
  <p:sldIdLst>
    <p:sldId xmlns:r="http://schemas.openxmlformats.org/officeDocument/2006/relationships" id="256" r:id="Rae7bd2cd7ee34931"/>
    <p:sldId xmlns:r="http://schemas.openxmlformats.org/officeDocument/2006/relationships" id="257" r:id="R4e0edd2924d14f0e"/>
    <p:sldId xmlns:r="http://schemas.openxmlformats.org/officeDocument/2006/relationships" id="258" r:id="R8f689299c9a84b27"/>
    <p:sldId xmlns:r="http://schemas.openxmlformats.org/officeDocument/2006/relationships" id="259" r:id="Rea717ad269fa402c"/>
    <p:sldId xmlns:r="http://schemas.openxmlformats.org/officeDocument/2006/relationships" id="260" r:id="R31cbc99460fd4260"/>
    <p:sldId xmlns:r="http://schemas.openxmlformats.org/officeDocument/2006/relationships" id="261" r:id="R94629ba740da42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e81ab8c56240a0" /><Relationship Type="http://schemas.openxmlformats.org/officeDocument/2006/relationships/slide" Target="/ppt/slides/slide1.xml" Id="Rae7bd2cd7ee34931" /><Relationship Type="http://schemas.openxmlformats.org/officeDocument/2006/relationships/slide" Target="/ppt/slides/slide2.xml" Id="R4e0edd2924d14f0e" /><Relationship Type="http://schemas.openxmlformats.org/officeDocument/2006/relationships/slide" Target="/ppt/slides/slide3.xml" Id="R8f689299c9a84b27" /><Relationship Type="http://schemas.openxmlformats.org/officeDocument/2006/relationships/slide" Target="/ppt/slides/slide4.xml" Id="Rea717ad269fa402c" /><Relationship Type="http://schemas.openxmlformats.org/officeDocument/2006/relationships/slide" Target="/ppt/slides/slide5.xml" Id="R31cbc99460fd4260" /><Relationship Type="http://schemas.openxmlformats.org/officeDocument/2006/relationships/slide" Target="/ppt/slides/slide6.xml" Id="R94629ba740da42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4f753af8fc4e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ecfd89580448b" /><Relationship Type="http://schemas.openxmlformats.org/officeDocument/2006/relationships/theme" Target="/ppt/slideMasters/theme/theme1.xml" Id="R4b9c5d52bac149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1ecfd8958044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c8b3debab49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efd98b6ca47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bc25b5df443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fc11243cb49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898ac3d3d4f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6d2947d5f46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ACCEPT ELEKTRO OG AUTOMASJON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ACCEPT ELEKTRO OG AUTOMASJON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ACCEPT ELEKTRO OG AUTOMASJON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ACCEPT ELEKTRO OG AUTOMASJON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ACCEPT ELEKTRO OG AUTOMASJON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ACCEPT ELEKTRO OG AUTOMASJON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982 315 387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ACCEPT ELEKTRO OG AUTOMASJON AS</a:t>
            </a:r>
          </a:p>
        </p:txBody>
      </p:sp>
    </p:spTree>
  </p:cSld>
  <p:clrMapOvr>
    <a:masterClrMapping xmlns:a="http://schemas.openxmlformats.org/drawingml/2006/main"/>
  </p:clrMapOvr>
</p:sld>
</file>