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cf8d54bc4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595fbe80e4733"/>
  </p:sldMasterIdLst>
  <p:sldIdLst>
    <p:sldId xmlns:r="http://schemas.openxmlformats.org/officeDocument/2006/relationships" id="256" r:id="R9972abfa18454671"/>
    <p:sldId xmlns:r="http://schemas.openxmlformats.org/officeDocument/2006/relationships" id="257" r:id="Rf7d88d9d097f48f7"/>
    <p:sldId xmlns:r="http://schemas.openxmlformats.org/officeDocument/2006/relationships" id="258" r:id="R3d604fb09e95429d"/>
    <p:sldId xmlns:r="http://schemas.openxmlformats.org/officeDocument/2006/relationships" id="259" r:id="R58bc63ea7536457b"/>
    <p:sldId xmlns:r="http://schemas.openxmlformats.org/officeDocument/2006/relationships" id="260" r:id="R742dcb9673fb45e9"/>
    <p:sldId xmlns:r="http://schemas.openxmlformats.org/officeDocument/2006/relationships" id="261" r:id="Rfbce50156e064112"/>
    <p:sldId xmlns:r="http://schemas.openxmlformats.org/officeDocument/2006/relationships" id="262" r:id="Rf49ebdd2652b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595fbe80e4733" /><Relationship Type="http://schemas.openxmlformats.org/officeDocument/2006/relationships/slide" Target="/ppt/slides/slide1.xml" Id="R9972abfa18454671" /><Relationship Type="http://schemas.openxmlformats.org/officeDocument/2006/relationships/slide" Target="/ppt/slides/slide2.xml" Id="Rf7d88d9d097f48f7" /><Relationship Type="http://schemas.openxmlformats.org/officeDocument/2006/relationships/slide" Target="/ppt/slides/slide3.xml" Id="R3d604fb09e95429d" /><Relationship Type="http://schemas.openxmlformats.org/officeDocument/2006/relationships/slide" Target="/ppt/slides/slide4.xml" Id="R58bc63ea7536457b" /><Relationship Type="http://schemas.openxmlformats.org/officeDocument/2006/relationships/slide" Target="/ppt/slides/slide5.xml" Id="R742dcb9673fb45e9" /><Relationship Type="http://schemas.openxmlformats.org/officeDocument/2006/relationships/slide" Target="/ppt/slides/slide6.xml" Id="Rfbce50156e064112" /><Relationship Type="http://schemas.openxmlformats.org/officeDocument/2006/relationships/slide" Target="/ppt/slides/slide7.xml" Id="Rf49ebdd2652b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1385603da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9fe9b53f42b2" /><Relationship Type="http://schemas.openxmlformats.org/officeDocument/2006/relationships/theme" Target="/ppt/slideMasters/theme/theme1.xml" Id="R7a273c26fa50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c9fe9b53f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ef8b410d0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b6fcec62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c85e550e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c67c2dfa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29f46d46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f4b8bd5de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e96e59e25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ACCEPT ELEKTRO OG AUTOMASJON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ACCEPT ELEKTRO OG AUTOMASJON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KNUT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ACCEPT ELEKTRO OG AUTOMASJON AS</a:t>
            </a:r>
          </a:p>
        </p:txBody>
      </p:sp>
    </p:spTree>
  </p:cSld>
  <p:clrMapOvr>
    <a:masterClrMapping xmlns:a="http://schemas.openxmlformats.org/drawingml/2006/main"/>
  </p:clrMapOvr>
</p:sld>
</file>