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cc2b345cd14e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e9139b47fd407b"/>
  </p:sldMasterIdLst>
  <p:sldIdLst>
    <p:sldId xmlns:r="http://schemas.openxmlformats.org/officeDocument/2006/relationships" id="256" r:id="Rec826105e5c54e04"/>
    <p:sldId xmlns:r="http://schemas.openxmlformats.org/officeDocument/2006/relationships" id="257" r:id="R9afb736c0b2b4800"/>
    <p:sldId xmlns:r="http://schemas.openxmlformats.org/officeDocument/2006/relationships" id="258" r:id="Rfed4db4e680244ef"/>
    <p:sldId xmlns:r="http://schemas.openxmlformats.org/officeDocument/2006/relationships" id="259" r:id="Rf739ef4e2fb14ac1"/>
    <p:sldId xmlns:r="http://schemas.openxmlformats.org/officeDocument/2006/relationships" id="260" r:id="R9ab6a2c14b804ae0"/>
    <p:sldId xmlns:r="http://schemas.openxmlformats.org/officeDocument/2006/relationships" id="261" r:id="R84e3056f171a44da"/>
    <p:sldId xmlns:r="http://schemas.openxmlformats.org/officeDocument/2006/relationships" id="262" r:id="R19ad522b46c24c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e9139b47fd407b" /><Relationship Type="http://schemas.openxmlformats.org/officeDocument/2006/relationships/slide" Target="/ppt/slides/slide1.xml" Id="Rec826105e5c54e04" /><Relationship Type="http://schemas.openxmlformats.org/officeDocument/2006/relationships/slide" Target="/ppt/slides/slide2.xml" Id="R9afb736c0b2b4800" /><Relationship Type="http://schemas.openxmlformats.org/officeDocument/2006/relationships/slide" Target="/ppt/slides/slide3.xml" Id="Rfed4db4e680244ef" /><Relationship Type="http://schemas.openxmlformats.org/officeDocument/2006/relationships/slide" Target="/ppt/slides/slide4.xml" Id="Rf739ef4e2fb14ac1" /><Relationship Type="http://schemas.openxmlformats.org/officeDocument/2006/relationships/slide" Target="/ppt/slides/slide5.xml" Id="R9ab6a2c14b804ae0" /><Relationship Type="http://schemas.openxmlformats.org/officeDocument/2006/relationships/slide" Target="/ppt/slides/slide6.xml" Id="R84e3056f171a44da" /><Relationship Type="http://schemas.openxmlformats.org/officeDocument/2006/relationships/slide" Target="/ppt/slides/slide7.xml" Id="R19ad522b46c24c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d6e835106e40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8dcc01d2c4976" /><Relationship Type="http://schemas.openxmlformats.org/officeDocument/2006/relationships/theme" Target="/ppt/slideMasters/theme/theme1.xml" Id="Rf4d1695e017549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38dcc01d2c49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23907747c4f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d4631d86d45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95f3d99af45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a4779fe3b4e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a26716ba74c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16baf061c4b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618878de447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R-NR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R-NR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639 692 405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74 472 315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73 349 307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30 445 206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193 924 016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ANGELL-HANSEN TRINE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BRINGSVERD JOHAN THULIN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BYSTRØM KETIL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VIDAR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 EYSTEIN OLAV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SVEIN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Salemsvegen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982 316 588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