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fb872edef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723820a0b4a1b"/>
  </p:sldMasterIdLst>
  <p:sldIdLst>
    <p:sldId xmlns:r="http://schemas.openxmlformats.org/officeDocument/2006/relationships" id="256" r:id="R6975326f9fc64f3d"/>
    <p:sldId xmlns:r="http://schemas.openxmlformats.org/officeDocument/2006/relationships" id="257" r:id="Rfc224934dd214cb8"/>
    <p:sldId xmlns:r="http://schemas.openxmlformats.org/officeDocument/2006/relationships" id="258" r:id="R366423e713e7439d"/>
    <p:sldId xmlns:r="http://schemas.openxmlformats.org/officeDocument/2006/relationships" id="259" r:id="Re9514719307f420b"/>
    <p:sldId xmlns:r="http://schemas.openxmlformats.org/officeDocument/2006/relationships" id="260" r:id="R3639b93f99a14265"/>
    <p:sldId xmlns:r="http://schemas.openxmlformats.org/officeDocument/2006/relationships" id="261" r:id="R0c355b9a8f064872"/>
    <p:sldId xmlns:r="http://schemas.openxmlformats.org/officeDocument/2006/relationships" id="262" r:id="R79fa40379d02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723820a0b4a1b" /><Relationship Type="http://schemas.openxmlformats.org/officeDocument/2006/relationships/slide" Target="/ppt/slides/slide1.xml" Id="R6975326f9fc64f3d" /><Relationship Type="http://schemas.openxmlformats.org/officeDocument/2006/relationships/slide" Target="/ppt/slides/slide2.xml" Id="Rfc224934dd214cb8" /><Relationship Type="http://schemas.openxmlformats.org/officeDocument/2006/relationships/slide" Target="/ppt/slides/slide3.xml" Id="R366423e713e7439d" /><Relationship Type="http://schemas.openxmlformats.org/officeDocument/2006/relationships/slide" Target="/ppt/slides/slide4.xml" Id="Re9514719307f420b" /><Relationship Type="http://schemas.openxmlformats.org/officeDocument/2006/relationships/slide" Target="/ppt/slides/slide5.xml" Id="R3639b93f99a14265" /><Relationship Type="http://schemas.openxmlformats.org/officeDocument/2006/relationships/slide" Target="/ppt/slides/slide6.xml" Id="R0c355b9a8f064872" /><Relationship Type="http://schemas.openxmlformats.org/officeDocument/2006/relationships/slide" Target="/ppt/slides/slide7.xml" Id="R79fa40379d02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c0f9f7f2a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247d8a2aa46ff" /><Relationship Type="http://schemas.openxmlformats.org/officeDocument/2006/relationships/theme" Target="/ppt/slideMasters/theme/theme1.xml" Id="R1e65b769f133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247d8a2aa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53af6298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6783bb1b8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1c4d79ecb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7e4157d5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615eacf7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7f31c11df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f7e26c4da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OLAV SEIM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AS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1 873 564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5 841 045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OLAV SEIM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982 322 499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OLAV SEIM AS</a:t>
            </a:r>
          </a:p>
        </p:txBody>
      </p:sp>
    </p:spTree>
  </p:cSld>
  <p:clrMapOvr>
    <a:masterClrMapping xmlns:a="http://schemas.openxmlformats.org/drawingml/2006/main"/>
  </p:clrMapOvr>
</p:sld>
</file>