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5f0838404047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e3183b76ce4a46"/>
  </p:sldMasterIdLst>
  <p:sldIdLst>
    <p:sldId xmlns:r="http://schemas.openxmlformats.org/officeDocument/2006/relationships" id="256" r:id="Refd19d2544744c0a"/>
    <p:sldId xmlns:r="http://schemas.openxmlformats.org/officeDocument/2006/relationships" id="257" r:id="Rb395395246d743b5"/>
    <p:sldId xmlns:r="http://schemas.openxmlformats.org/officeDocument/2006/relationships" id="258" r:id="R5f91685ca7824746"/>
    <p:sldId xmlns:r="http://schemas.openxmlformats.org/officeDocument/2006/relationships" id="259" r:id="Rc20886dcd3b34595"/>
    <p:sldId xmlns:r="http://schemas.openxmlformats.org/officeDocument/2006/relationships" id="260" r:id="R31028b8570804e31"/>
    <p:sldId xmlns:r="http://schemas.openxmlformats.org/officeDocument/2006/relationships" id="261" r:id="Rc1bdd537ff934f4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e3183b76ce4a46" /><Relationship Type="http://schemas.openxmlformats.org/officeDocument/2006/relationships/slide" Target="/ppt/slides/slide1.xml" Id="Refd19d2544744c0a" /><Relationship Type="http://schemas.openxmlformats.org/officeDocument/2006/relationships/slide" Target="/ppt/slides/slide2.xml" Id="Rb395395246d743b5" /><Relationship Type="http://schemas.openxmlformats.org/officeDocument/2006/relationships/slide" Target="/ppt/slides/slide3.xml" Id="R5f91685ca7824746" /><Relationship Type="http://schemas.openxmlformats.org/officeDocument/2006/relationships/slide" Target="/ppt/slides/slide4.xml" Id="Rc20886dcd3b34595" /><Relationship Type="http://schemas.openxmlformats.org/officeDocument/2006/relationships/slide" Target="/ppt/slides/slide5.xml" Id="R31028b8570804e31" /><Relationship Type="http://schemas.openxmlformats.org/officeDocument/2006/relationships/slide" Target="/ppt/slides/slide6.xml" Id="Rc1bdd537ff934f4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0b969eb75946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f5f54646ee45b3" /><Relationship Type="http://schemas.openxmlformats.org/officeDocument/2006/relationships/theme" Target="/ppt/slideMasters/theme/theme1.xml" Id="Rce99ea4f756041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f5f54646ee45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7ae8b03a95443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263895893e4d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363004c60948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c6d887bc1b42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d57aced99b4e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2463e400f3448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THOME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THOME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THOME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THOME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THOME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THOME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METTE HENRIK JEAN  –  21,9 %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THORSEN HAAKON ALEXANDER  –  21,3 %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MELSOM GJERT ERIK  –  20,2 %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STENBERG MARIANNE J METTE  –  9,3 %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MELSOM TORALF  –  9,1 %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RØINE ANDERS JØRGEN  –  6,0 %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THOME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982 338 549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THOME EIENDOM AS</a:t>
            </a:r>
          </a:p>
        </p:txBody>
      </p:sp>
    </p:spTree>
  </p:cSld>
  <p:clrMapOvr>
    <a:masterClrMapping xmlns:a="http://schemas.openxmlformats.org/drawingml/2006/main"/>
  </p:clrMapOvr>
</p:sld>
</file>