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4349c8b9884d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85da6f17304f7d"/>
  </p:sldMasterIdLst>
  <p:sldIdLst>
    <p:sldId xmlns:r="http://schemas.openxmlformats.org/officeDocument/2006/relationships" id="256" r:id="Rbe3885a19e674889"/>
    <p:sldId xmlns:r="http://schemas.openxmlformats.org/officeDocument/2006/relationships" id="257" r:id="R5a9ebaf8a9484e1b"/>
    <p:sldId xmlns:r="http://schemas.openxmlformats.org/officeDocument/2006/relationships" id="258" r:id="Re25755c05153442d"/>
    <p:sldId xmlns:r="http://schemas.openxmlformats.org/officeDocument/2006/relationships" id="259" r:id="Rd1796fa42e134dbd"/>
    <p:sldId xmlns:r="http://schemas.openxmlformats.org/officeDocument/2006/relationships" id="260" r:id="R8c4a45dc4f8240d2"/>
    <p:sldId xmlns:r="http://schemas.openxmlformats.org/officeDocument/2006/relationships" id="261" r:id="R3bc967105bf845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85da6f17304f7d" /><Relationship Type="http://schemas.openxmlformats.org/officeDocument/2006/relationships/slide" Target="/ppt/slides/slide1.xml" Id="Rbe3885a19e674889" /><Relationship Type="http://schemas.openxmlformats.org/officeDocument/2006/relationships/slide" Target="/ppt/slides/slide2.xml" Id="R5a9ebaf8a9484e1b" /><Relationship Type="http://schemas.openxmlformats.org/officeDocument/2006/relationships/slide" Target="/ppt/slides/slide3.xml" Id="Re25755c05153442d" /><Relationship Type="http://schemas.openxmlformats.org/officeDocument/2006/relationships/slide" Target="/ppt/slides/slide4.xml" Id="Rd1796fa42e134dbd" /><Relationship Type="http://schemas.openxmlformats.org/officeDocument/2006/relationships/slide" Target="/ppt/slides/slide5.xml" Id="R8c4a45dc4f8240d2" /><Relationship Type="http://schemas.openxmlformats.org/officeDocument/2006/relationships/slide" Target="/ppt/slides/slide6.xml" Id="R3bc967105bf845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95f2b9516c48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aad69f32242f9" /><Relationship Type="http://schemas.openxmlformats.org/officeDocument/2006/relationships/theme" Target="/ppt/slideMasters/theme/theme1.xml" Id="R46df7a84402a42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0aad69f32242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0bc18e7f04f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210f8320544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b3d6ec6544e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f930922354a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ace83db4d4a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b26b9a8634d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HALLBYGGERNE-JONSEREDS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HALLBYGGERNE-JONSEREDS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HALLBYGGERNE-JONSEREDS AS ble etablert [år] og holder til i Frogner.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HALLBYGGERNE-JONSEREDS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HALLBYGGERNE-JONSEREDS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HALLBYGGERNE-JONSEREDS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13 985 935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−3 642 063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−3 831 605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−3 501 215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8 648 234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HALLBYGGERNE-JONSEREDS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Jeksleveien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2016 Frogner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70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tom.teneberg@nss-group.com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982 348 854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HALLBYGGERNE-JONSEREDS AS</a:t>
            </a:r>
          </a:p>
        </p:txBody>
      </p:sp>
    </p:spTree>
  </p:cSld>
  <p:clrMapOvr>
    <a:masterClrMapping xmlns:a="http://schemas.openxmlformats.org/drawingml/2006/main"/>
  </p:clrMapOvr>
</p:sld>
</file>