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efe05f60c7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53ac5b50694a40"/>
  </p:sldMasterIdLst>
  <p:sldIdLst>
    <p:sldId xmlns:r="http://schemas.openxmlformats.org/officeDocument/2006/relationships" id="256" r:id="Rece4e2bfe5ca48ac"/>
    <p:sldId xmlns:r="http://schemas.openxmlformats.org/officeDocument/2006/relationships" id="257" r:id="Rf4cd6cacdc3243df"/>
    <p:sldId xmlns:r="http://schemas.openxmlformats.org/officeDocument/2006/relationships" id="258" r:id="Ref78c14ac54649ab"/>
    <p:sldId xmlns:r="http://schemas.openxmlformats.org/officeDocument/2006/relationships" id="259" r:id="Rd563e592db854392"/>
    <p:sldId xmlns:r="http://schemas.openxmlformats.org/officeDocument/2006/relationships" id="260" r:id="Re71fe6f2ee5f41fd"/>
    <p:sldId xmlns:r="http://schemas.openxmlformats.org/officeDocument/2006/relationships" id="261" r:id="R33818e25087245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3ac5b50694a40" /><Relationship Type="http://schemas.openxmlformats.org/officeDocument/2006/relationships/slide" Target="/ppt/slides/slide1.xml" Id="Rece4e2bfe5ca48ac" /><Relationship Type="http://schemas.openxmlformats.org/officeDocument/2006/relationships/slide" Target="/ppt/slides/slide2.xml" Id="Rf4cd6cacdc3243df" /><Relationship Type="http://schemas.openxmlformats.org/officeDocument/2006/relationships/slide" Target="/ppt/slides/slide3.xml" Id="Ref78c14ac54649ab" /><Relationship Type="http://schemas.openxmlformats.org/officeDocument/2006/relationships/slide" Target="/ppt/slides/slide4.xml" Id="Rd563e592db854392" /><Relationship Type="http://schemas.openxmlformats.org/officeDocument/2006/relationships/slide" Target="/ppt/slides/slide5.xml" Id="Re71fe6f2ee5f41fd" /><Relationship Type="http://schemas.openxmlformats.org/officeDocument/2006/relationships/slide" Target="/ppt/slides/slide6.xml" Id="R33818e25087245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fc9a72d7f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038e6c55b4edc" /><Relationship Type="http://schemas.openxmlformats.org/officeDocument/2006/relationships/theme" Target="/ppt/slideMasters/theme/theme1.xml" Id="Rca5515863809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038e6c55b4e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58afe0814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1d2ad2b4a43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d08b90045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8fa753dcd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e7cb14e0e42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f28b6288446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SVENSSON NØKLEBY ADVOKATFIRMA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25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post@snadvokat.no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982 370 310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SVENSSON NØKLEBY ADVOKATFIRMA ANS</a:t>
            </a:r>
          </a:p>
        </p:txBody>
      </p:sp>
    </p:spTree>
  </p:cSld>
  <p:clrMapOvr>
    <a:masterClrMapping xmlns:a="http://schemas.openxmlformats.org/drawingml/2006/main"/>
  </p:clrMapOvr>
</p:sld>
</file>