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1edfd0822344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a2a39f3a2d4af3"/>
  </p:sldMasterIdLst>
  <p:sldIdLst>
    <p:sldId xmlns:r="http://schemas.openxmlformats.org/officeDocument/2006/relationships" id="256" r:id="R16e4d8557bb34555"/>
    <p:sldId xmlns:r="http://schemas.openxmlformats.org/officeDocument/2006/relationships" id="257" r:id="Rcf2691699e4548e9"/>
    <p:sldId xmlns:r="http://schemas.openxmlformats.org/officeDocument/2006/relationships" id="258" r:id="Rb51f0b987f5a4e96"/>
    <p:sldId xmlns:r="http://schemas.openxmlformats.org/officeDocument/2006/relationships" id="259" r:id="Rc710be0ea5394697"/>
    <p:sldId xmlns:r="http://schemas.openxmlformats.org/officeDocument/2006/relationships" id="260" r:id="R4c79b54d58004453"/>
    <p:sldId xmlns:r="http://schemas.openxmlformats.org/officeDocument/2006/relationships" id="261" r:id="Rebf6047a46fa41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a2a39f3a2d4af3" /><Relationship Type="http://schemas.openxmlformats.org/officeDocument/2006/relationships/slide" Target="/ppt/slides/slide1.xml" Id="R16e4d8557bb34555" /><Relationship Type="http://schemas.openxmlformats.org/officeDocument/2006/relationships/slide" Target="/ppt/slides/slide2.xml" Id="Rcf2691699e4548e9" /><Relationship Type="http://schemas.openxmlformats.org/officeDocument/2006/relationships/slide" Target="/ppt/slides/slide3.xml" Id="Rb51f0b987f5a4e96" /><Relationship Type="http://schemas.openxmlformats.org/officeDocument/2006/relationships/slide" Target="/ppt/slides/slide4.xml" Id="Rc710be0ea5394697" /><Relationship Type="http://schemas.openxmlformats.org/officeDocument/2006/relationships/slide" Target="/ppt/slides/slide5.xml" Id="R4c79b54d58004453" /><Relationship Type="http://schemas.openxmlformats.org/officeDocument/2006/relationships/slide" Target="/ppt/slides/slide6.xml" Id="Rebf6047a46fa41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aed0e098224b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e560c126064392" /><Relationship Type="http://schemas.openxmlformats.org/officeDocument/2006/relationships/theme" Target="/ppt/slideMasters/theme/theme1.xml" Id="R19d6335f68dd4b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e560c1260643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e2c12a3c4347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99bad188ec4c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d145ad956d46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d9f63731f44c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bd136eb4534d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341f36edf14e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TIBE ANSATTE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TIBE ANSATTE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TIBE ANSATTE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TIBE ANSATTE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TIBE ANSATTE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TIBE ANSATTE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KVANDE INGRID  –  11,1 %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KAARVANN HILDE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FUGLSETH GRO  –  8,9 %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HEGGEM TERJE  –  8,9 %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SANNES FRANK  –  8,9 %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HANESETH SYNNØVE  –  7,8 %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TIBE ANSATTE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982 396 549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TIBE ANSATTE AS</a:t>
            </a:r>
          </a:p>
        </p:txBody>
      </p:sp>
    </p:spTree>
  </p:cSld>
  <p:clrMapOvr>
    <a:masterClrMapping xmlns:a="http://schemas.openxmlformats.org/drawingml/2006/main"/>
  </p:clrMapOvr>
</p:sld>
</file>