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369aed65014a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098adda72e4d83"/>
  </p:sldMasterIdLst>
  <p:sldIdLst>
    <p:sldId xmlns:r="http://schemas.openxmlformats.org/officeDocument/2006/relationships" id="256" r:id="R7096f8b63cb140e1"/>
    <p:sldId xmlns:r="http://schemas.openxmlformats.org/officeDocument/2006/relationships" id="257" r:id="Ra70c4cd4278c4ca0"/>
    <p:sldId xmlns:r="http://schemas.openxmlformats.org/officeDocument/2006/relationships" id="258" r:id="R91fbfbbf6eee4448"/>
    <p:sldId xmlns:r="http://schemas.openxmlformats.org/officeDocument/2006/relationships" id="259" r:id="R31d76cd371eb416f"/>
    <p:sldId xmlns:r="http://schemas.openxmlformats.org/officeDocument/2006/relationships" id="260" r:id="Rd853ce2b94fc4b43"/>
    <p:sldId xmlns:r="http://schemas.openxmlformats.org/officeDocument/2006/relationships" id="261" r:id="R5864d7a361c74e8f"/>
    <p:sldId xmlns:r="http://schemas.openxmlformats.org/officeDocument/2006/relationships" id="262" r:id="Rd7b9205af4be43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098adda72e4d83" /><Relationship Type="http://schemas.openxmlformats.org/officeDocument/2006/relationships/slide" Target="/ppt/slides/slide1.xml" Id="R7096f8b63cb140e1" /><Relationship Type="http://schemas.openxmlformats.org/officeDocument/2006/relationships/slide" Target="/ppt/slides/slide2.xml" Id="Ra70c4cd4278c4ca0" /><Relationship Type="http://schemas.openxmlformats.org/officeDocument/2006/relationships/slide" Target="/ppt/slides/slide3.xml" Id="R91fbfbbf6eee4448" /><Relationship Type="http://schemas.openxmlformats.org/officeDocument/2006/relationships/slide" Target="/ppt/slides/slide4.xml" Id="R31d76cd371eb416f" /><Relationship Type="http://schemas.openxmlformats.org/officeDocument/2006/relationships/slide" Target="/ppt/slides/slide5.xml" Id="Rd853ce2b94fc4b43" /><Relationship Type="http://schemas.openxmlformats.org/officeDocument/2006/relationships/slide" Target="/ppt/slides/slide6.xml" Id="R5864d7a361c74e8f" /><Relationship Type="http://schemas.openxmlformats.org/officeDocument/2006/relationships/slide" Target="/ppt/slides/slide7.xml" Id="Rd7b9205af4be43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7b55ed748047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abd61870b4a68" /><Relationship Type="http://schemas.openxmlformats.org/officeDocument/2006/relationships/theme" Target="/ppt/slideMasters/theme/theme1.xml" Id="R14e4a89e057542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dabd61870b4a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3e7bf94de49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d5f6f863846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0858d323f47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1cbc53a9449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b00d9804e4a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d36cedbd74c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e8b2730ae47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FREDRIKSTAD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FREDRIKSTAD REGNSKAP AS ble etablert [år] og holder til i Engelsviken.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51 860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−129 049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−196 865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2 703 070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3 789 468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ROGER FLATØY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Rødsbråtan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1628 Engelsviken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30 96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post@fredrikstadregnskap.no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www.fredrikstadregnskap.no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982 397 111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FREDRIKSTAD REGNSKAP AS</a:t>
            </a:r>
          </a:p>
        </p:txBody>
      </p:sp>
    </p:spTree>
  </p:cSld>
  <p:clrMapOvr>
    <a:masterClrMapping xmlns:a="http://schemas.openxmlformats.org/drawingml/2006/main"/>
  </p:clrMapOvr>
</p:sld>
</file>