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a336fe638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2fd61e02f4a1c"/>
  </p:sldMasterIdLst>
  <p:sldIdLst>
    <p:sldId xmlns:r="http://schemas.openxmlformats.org/officeDocument/2006/relationships" id="256" r:id="R43beb161ef9e41b7"/>
    <p:sldId xmlns:r="http://schemas.openxmlformats.org/officeDocument/2006/relationships" id="257" r:id="R3644696b8c284bcc"/>
    <p:sldId xmlns:r="http://schemas.openxmlformats.org/officeDocument/2006/relationships" id="258" r:id="R5e88f00c1e9e44be"/>
    <p:sldId xmlns:r="http://schemas.openxmlformats.org/officeDocument/2006/relationships" id="259" r:id="R86f899eae22d4dbc"/>
    <p:sldId xmlns:r="http://schemas.openxmlformats.org/officeDocument/2006/relationships" id="260" r:id="R71e00e3327064a7a"/>
    <p:sldId xmlns:r="http://schemas.openxmlformats.org/officeDocument/2006/relationships" id="261" r:id="R61397df11b5943ee"/>
    <p:sldId xmlns:r="http://schemas.openxmlformats.org/officeDocument/2006/relationships" id="262" r:id="R61da9d8271cb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2fd61e02f4a1c" /><Relationship Type="http://schemas.openxmlformats.org/officeDocument/2006/relationships/slide" Target="/ppt/slides/slide1.xml" Id="R43beb161ef9e41b7" /><Relationship Type="http://schemas.openxmlformats.org/officeDocument/2006/relationships/slide" Target="/ppt/slides/slide2.xml" Id="R3644696b8c284bcc" /><Relationship Type="http://schemas.openxmlformats.org/officeDocument/2006/relationships/slide" Target="/ppt/slides/slide3.xml" Id="R5e88f00c1e9e44be" /><Relationship Type="http://schemas.openxmlformats.org/officeDocument/2006/relationships/slide" Target="/ppt/slides/slide4.xml" Id="R86f899eae22d4dbc" /><Relationship Type="http://schemas.openxmlformats.org/officeDocument/2006/relationships/slide" Target="/ppt/slides/slide5.xml" Id="R71e00e3327064a7a" /><Relationship Type="http://schemas.openxmlformats.org/officeDocument/2006/relationships/slide" Target="/ppt/slides/slide6.xml" Id="R61397df11b5943ee" /><Relationship Type="http://schemas.openxmlformats.org/officeDocument/2006/relationships/slide" Target="/ppt/slides/slide7.xml" Id="R61da9d8271cb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92cfefe08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c913efd6422c" /><Relationship Type="http://schemas.openxmlformats.org/officeDocument/2006/relationships/theme" Target="/ppt/slideMasters/theme/theme1.xml" Id="R9d20d5a4cc01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1c913efd6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15e9ac6b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45799f96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c993c53d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e2b2241d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bf32ab5c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b2c273a3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41ea9c95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28 706 339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−14 109 669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5 898 588 289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8 037 979 833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