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46152c8eb04e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a65d5c42424cee"/>
  </p:sldMasterIdLst>
  <p:sldIdLst>
    <p:sldId xmlns:r="http://schemas.openxmlformats.org/officeDocument/2006/relationships" id="256" r:id="R818c7715c9a24a1a"/>
    <p:sldId xmlns:r="http://schemas.openxmlformats.org/officeDocument/2006/relationships" id="257" r:id="R28ba38d40eb94fab"/>
    <p:sldId xmlns:r="http://schemas.openxmlformats.org/officeDocument/2006/relationships" id="258" r:id="R0bf063f674f74018"/>
    <p:sldId xmlns:r="http://schemas.openxmlformats.org/officeDocument/2006/relationships" id="259" r:id="R216699ffe8a14577"/>
    <p:sldId xmlns:r="http://schemas.openxmlformats.org/officeDocument/2006/relationships" id="260" r:id="R8a421af3e00b4be2"/>
    <p:sldId xmlns:r="http://schemas.openxmlformats.org/officeDocument/2006/relationships" id="261" r:id="R500a8bcc0ba94f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a65d5c42424cee" /><Relationship Type="http://schemas.openxmlformats.org/officeDocument/2006/relationships/slide" Target="/ppt/slides/slide1.xml" Id="R818c7715c9a24a1a" /><Relationship Type="http://schemas.openxmlformats.org/officeDocument/2006/relationships/slide" Target="/ppt/slides/slide2.xml" Id="R28ba38d40eb94fab" /><Relationship Type="http://schemas.openxmlformats.org/officeDocument/2006/relationships/slide" Target="/ppt/slides/slide3.xml" Id="R0bf063f674f74018" /><Relationship Type="http://schemas.openxmlformats.org/officeDocument/2006/relationships/slide" Target="/ppt/slides/slide4.xml" Id="R216699ffe8a14577" /><Relationship Type="http://schemas.openxmlformats.org/officeDocument/2006/relationships/slide" Target="/ppt/slides/slide5.xml" Id="R8a421af3e00b4be2" /><Relationship Type="http://schemas.openxmlformats.org/officeDocument/2006/relationships/slide" Target="/ppt/slides/slide6.xml" Id="R500a8bcc0ba94f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d26f4eae0b49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9c46f54c047a8" /><Relationship Type="http://schemas.openxmlformats.org/officeDocument/2006/relationships/theme" Target="/ppt/slideMasters/theme/theme1.xml" Id="R84b17fde87184a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09c46f54c047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37babedcd45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e416cb0d048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d053adcb8b40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ab8aa4b224e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f0276b6fe4a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3562a4aa049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NORWEGIAN ROSE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ROSE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NORWEGIAN ROSE AS ble etablert [år] og holder til i Fauske.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ROSE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ROSE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ROSE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NOVA HOLDING AG C/O SCHREIBER &amp;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ROSE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Løgavlen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8218 Fauske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susan@fauskemarble.com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www.norwegianrose.no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982 422 639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ROSE AS</a:t>
            </a:r>
          </a:p>
        </p:txBody>
      </p:sp>
    </p:spTree>
  </p:cSld>
  <p:clrMapOvr>
    <a:masterClrMapping xmlns:a="http://schemas.openxmlformats.org/drawingml/2006/main"/>
  </p:clrMapOvr>
</p:sld>
</file>