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9fbc379beb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20abf17e534a2c"/>
  </p:sldMasterIdLst>
  <p:sldIdLst>
    <p:sldId xmlns:r="http://schemas.openxmlformats.org/officeDocument/2006/relationships" id="256" r:id="R3a208b842fc74acc"/>
    <p:sldId xmlns:r="http://schemas.openxmlformats.org/officeDocument/2006/relationships" id="257" r:id="Re8b15cd7093848c4"/>
    <p:sldId xmlns:r="http://schemas.openxmlformats.org/officeDocument/2006/relationships" id="258" r:id="R29e7974e32734708"/>
    <p:sldId xmlns:r="http://schemas.openxmlformats.org/officeDocument/2006/relationships" id="259" r:id="R64680660f6ad45a5"/>
    <p:sldId xmlns:r="http://schemas.openxmlformats.org/officeDocument/2006/relationships" id="260" r:id="R3404639bacab4c39"/>
    <p:sldId xmlns:r="http://schemas.openxmlformats.org/officeDocument/2006/relationships" id="261" r:id="R36aade526775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0abf17e534a2c" /><Relationship Type="http://schemas.openxmlformats.org/officeDocument/2006/relationships/slide" Target="/ppt/slides/slide1.xml" Id="R3a208b842fc74acc" /><Relationship Type="http://schemas.openxmlformats.org/officeDocument/2006/relationships/slide" Target="/ppt/slides/slide2.xml" Id="Re8b15cd7093848c4" /><Relationship Type="http://schemas.openxmlformats.org/officeDocument/2006/relationships/slide" Target="/ppt/slides/slide3.xml" Id="R29e7974e32734708" /><Relationship Type="http://schemas.openxmlformats.org/officeDocument/2006/relationships/slide" Target="/ppt/slides/slide4.xml" Id="R64680660f6ad45a5" /><Relationship Type="http://schemas.openxmlformats.org/officeDocument/2006/relationships/slide" Target="/ppt/slides/slide5.xml" Id="R3404639bacab4c39" /><Relationship Type="http://schemas.openxmlformats.org/officeDocument/2006/relationships/slide" Target="/ppt/slides/slide6.xml" Id="R36aade526775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907133b3f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61b9479904c61" /><Relationship Type="http://schemas.openxmlformats.org/officeDocument/2006/relationships/theme" Target="/ppt/slideMasters/theme/theme1.xml" Id="Ra7cd2413bd34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61b947990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037cbc7e7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4edc0cde147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8794a7df4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9ef67ce01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3f87cb8d346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f85172c4b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BIRGER RUUDS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RUUDS MINNEFOND STI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3 183 055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Ruuds Minnefond, c/o Bjørn Haavengen, Skarpåsveien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3613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post@birgerruud.no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www.birgerruud.no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982 431 395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