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3d7d32e65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f72f76f304f85"/>
  </p:sldMasterIdLst>
  <p:sldIdLst>
    <p:sldId xmlns:r="http://schemas.openxmlformats.org/officeDocument/2006/relationships" id="256" r:id="R42a934257c4e43c9"/>
    <p:sldId xmlns:r="http://schemas.openxmlformats.org/officeDocument/2006/relationships" id="257" r:id="R0190bcc2b6724992"/>
    <p:sldId xmlns:r="http://schemas.openxmlformats.org/officeDocument/2006/relationships" id="258" r:id="R52167ff36ff448b5"/>
    <p:sldId xmlns:r="http://schemas.openxmlformats.org/officeDocument/2006/relationships" id="259" r:id="Rcae6d2f422c64a14"/>
    <p:sldId xmlns:r="http://schemas.openxmlformats.org/officeDocument/2006/relationships" id="260" r:id="R163dafdacc904837"/>
    <p:sldId xmlns:r="http://schemas.openxmlformats.org/officeDocument/2006/relationships" id="261" r:id="R7d9cf80513d0454c"/>
    <p:sldId xmlns:r="http://schemas.openxmlformats.org/officeDocument/2006/relationships" id="262" r:id="Re6b4256e984c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f72f76f304f85" /><Relationship Type="http://schemas.openxmlformats.org/officeDocument/2006/relationships/slide" Target="/ppt/slides/slide1.xml" Id="R42a934257c4e43c9" /><Relationship Type="http://schemas.openxmlformats.org/officeDocument/2006/relationships/slide" Target="/ppt/slides/slide2.xml" Id="R0190bcc2b6724992" /><Relationship Type="http://schemas.openxmlformats.org/officeDocument/2006/relationships/slide" Target="/ppt/slides/slide3.xml" Id="R52167ff36ff448b5" /><Relationship Type="http://schemas.openxmlformats.org/officeDocument/2006/relationships/slide" Target="/ppt/slides/slide4.xml" Id="Rcae6d2f422c64a14" /><Relationship Type="http://schemas.openxmlformats.org/officeDocument/2006/relationships/slide" Target="/ppt/slides/slide5.xml" Id="R163dafdacc904837" /><Relationship Type="http://schemas.openxmlformats.org/officeDocument/2006/relationships/slide" Target="/ppt/slides/slide6.xml" Id="R7d9cf80513d0454c" /><Relationship Type="http://schemas.openxmlformats.org/officeDocument/2006/relationships/slide" Target="/ppt/slides/slide7.xml" Id="Re6b4256e984c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ba7eb2ed6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40d4816b4255" /><Relationship Type="http://schemas.openxmlformats.org/officeDocument/2006/relationships/theme" Target="/ppt/slideMasters/theme/theme1.xml" Id="R8ca4788f567f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640d4816b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d1443d13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27cb9273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00bde57d8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9fa09c2dd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1b4761f8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c74dcae0b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8ea3a9ef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13 617 052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71 071 256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97 575 669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