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e6703212c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5d0085d174ac8"/>
  </p:sldMasterIdLst>
  <p:sldIdLst>
    <p:sldId xmlns:r="http://schemas.openxmlformats.org/officeDocument/2006/relationships" id="256" r:id="R9136febff8394581"/>
    <p:sldId xmlns:r="http://schemas.openxmlformats.org/officeDocument/2006/relationships" id="257" r:id="R3402b00c95e34c93"/>
    <p:sldId xmlns:r="http://schemas.openxmlformats.org/officeDocument/2006/relationships" id="258" r:id="Ra89e4ead602d4180"/>
    <p:sldId xmlns:r="http://schemas.openxmlformats.org/officeDocument/2006/relationships" id="259" r:id="Rbe7cbdc0cb5b4fb2"/>
    <p:sldId xmlns:r="http://schemas.openxmlformats.org/officeDocument/2006/relationships" id="260" r:id="Rf4691a91eb0e41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5d0085d174ac8" /><Relationship Type="http://schemas.openxmlformats.org/officeDocument/2006/relationships/slide" Target="/ppt/slides/slide1.xml" Id="R9136febff8394581" /><Relationship Type="http://schemas.openxmlformats.org/officeDocument/2006/relationships/slide" Target="/ppt/slides/slide2.xml" Id="R3402b00c95e34c93" /><Relationship Type="http://schemas.openxmlformats.org/officeDocument/2006/relationships/slide" Target="/ppt/slides/slide3.xml" Id="Ra89e4ead602d4180" /><Relationship Type="http://schemas.openxmlformats.org/officeDocument/2006/relationships/slide" Target="/ppt/slides/slide4.xml" Id="Rbe7cbdc0cb5b4fb2" /><Relationship Type="http://schemas.openxmlformats.org/officeDocument/2006/relationships/slide" Target="/ppt/slides/slide5.xml" Id="Rf4691a91eb0e41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5f78697d2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93f3aece4d9a" /><Relationship Type="http://schemas.openxmlformats.org/officeDocument/2006/relationships/theme" Target="/ppt/slideMasters/theme/theme1.xml" Id="R47721096f37847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b93f3aece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ad359ec42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eacc58514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dbb7d5a549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ab396c229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0781046a5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SOFTBRANDS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SOFTBRANDS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SOFTBRANDS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982 435 366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SOFTBRANDS AS</a:t>
            </a:r>
          </a:p>
        </p:txBody>
      </p:sp>
    </p:spTree>
  </p:cSld>
  <p:clrMapOvr>
    <a:masterClrMapping xmlns:a="http://schemas.openxmlformats.org/drawingml/2006/main"/>
  </p:clrMapOvr>
</p:sld>
</file>