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9001ff2ce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02c0dbf004d06"/>
  </p:sldMasterIdLst>
  <p:sldIdLst>
    <p:sldId xmlns:r="http://schemas.openxmlformats.org/officeDocument/2006/relationships" id="256" r:id="R5dcf8e48bf854158"/>
    <p:sldId xmlns:r="http://schemas.openxmlformats.org/officeDocument/2006/relationships" id="257" r:id="R7a7fe630efdf4a02"/>
    <p:sldId xmlns:r="http://schemas.openxmlformats.org/officeDocument/2006/relationships" id="258" r:id="Rd993d8c9b565401e"/>
    <p:sldId xmlns:r="http://schemas.openxmlformats.org/officeDocument/2006/relationships" id="259" r:id="Rf6130d093b6541cd"/>
    <p:sldId xmlns:r="http://schemas.openxmlformats.org/officeDocument/2006/relationships" id="260" r:id="R6d2ccbfa51184f7a"/>
    <p:sldId xmlns:r="http://schemas.openxmlformats.org/officeDocument/2006/relationships" id="261" r:id="R89739ef92605408f"/>
    <p:sldId xmlns:r="http://schemas.openxmlformats.org/officeDocument/2006/relationships" id="262" r:id="R512162719aaf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02c0dbf004d06" /><Relationship Type="http://schemas.openxmlformats.org/officeDocument/2006/relationships/slide" Target="/ppt/slides/slide1.xml" Id="R5dcf8e48bf854158" /><Relationship Type="http://schemas.openxmlformats.org/officeDocument/2006/relationships/slide" Target="/ppt/slides/slide2.xml" Id="R7a7fe630efdf4a02" /><Relationship Type="http://schemas.openxmlformats.org/officeDocument/2006/relationships/slide" Target="/ppt/slides/slide3.xml" Id="Rd993d8c9b565401e" /><Relationship Type="http://schemas.openxmlformats.org/officeDocument/2006/relationships/slide" Target="/ppt/slides/slide4.xml" Id="Rf6130d093b6541cd" /><Relationship Type="http://schemas.openxmlformats.org/officeDocument/2006/relationships/slide" Target="/ppt/slides/slide5.xml" Id="R6d2ccbfa51184f7a" /><Relationship Type="http://schemas.openxmlformats.org/officeDocument/2006/relationships/slide" Target="/ppt/slides/slide6.xml" Id="R89739ef92605408f" /><Relationship Type="http://schemas.openxmlformats.org/officeDocument/2006/relationships/slide" Target="/ppt/slides/slide7.xml" Id="R512162719aaf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052325197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e6d99b304e1d" /><Relationship Type="http://schemas.openxmlformats.org/officeDocument/2006/relationships/theme" Target="/ppt/slideMasters/theme/theme1.xml" Id="R1ad470e01557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ee6d99b30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54ff9d3f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05b5fc5d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ccda5903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5fb67ce6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cc079b62e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d61f656f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180bd9a2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HARINGCO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ÅSMUND LØVMO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Løvmo, Siriusvegen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harlovmo@gmail.com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982 449 383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