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9f99e5f7c5e42f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14804359804010"/>
  </p:sldMasterIdLst>
  <p:sldIdLst>
    <p:sldId xmlns:r="http://schemas.openxmlformats.org/officeDocument/2006/relationships" id="256" r:id="R912bb1e09177434a"/>
    <p:sldId xmlns:r="http://schemas.openxmlformats.org/officeDocument/2006/relationships" id="257" r:id="Rb433983a85de4314"/>
    <p:sldId xmlns:r="http://schemas.openxmlformats.org/officeDocument/2006/relationships" id="258" r:id="R237e6055ff444865"/>
    <p:sldId xmlns:r="http://schemas.openxmlformats.org/officeDocument/2006/relationships" id="259" r:id="Rbd199857d1514ba5"/>
    <p:sldId xmlns:r="http://schemas.openxmlformats.org/officeDocument/2006/relationships" id="260" r:id="R621b5398e5f8453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14804359804010" /><Relationship Type="http://schemas.openxmlformats.org/officeDocument/2006/relationships/slide" Target="/ppt/slides/slide1.xml" Id="R912bb1e09177434a" /><Relationship Type="http://schemas.openxmlformats.org/officeDocument/2006/relationships/slide" Target="/ppt/slides/slide2.xml" Id="Rb433983a85de4314" /><Relationship Type="http://schemas.openxmlformats.org/officeDocument/2006/relationships/slide" Target="/ppt/slides/slide3.xml" Id="R237e6055ff444865" /><Relationship Type="http://schemas.openxmlformats.org/officeDocument/2006/relationships/slide" Target="/ppt/slides/slide4.xml" Id="Rbd199857d1514ba5" /><Relationship Type="http://schemas.openxmlformats.org/officeDocument/2006/relationships/slide" Target="/ppt/slides/slide5.xml" Id="R621b5398e5f8453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aa91099a08f44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f2fa2ce7af4705" /><Relationship Type="http://schemas.openxmlformats.org/officeDocument/2006/relationships/theme" Target="/ppt/slideMasters/theme/theme1.xml" Id="R0c3f8b233bd8490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5f2fa2ce7af470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38fd5f7159468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60754e6330405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f480272cc34f5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e0ef0240a4f5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9f1aed8cf450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FREDRIK SUNDNES DEKKSERVICE INNEHAVER FRED-ARE SUNDNES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 SUNDNES DEKKSERVICE INNEHAVER FRED-ARE SUNDNES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SUNDNES DEKKSERVICE INNEHAVER FRED-ARE SUNDNES ble etablert [år] og holder til i Indre Billefjord.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 SUNDNES DEKKSERVICE INNEHAVER FRED-ARE SUNDNES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 SUNDNES DEKKSERVICE INNEHAVER FRED-ARE SUNDNES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 SUNDNES DEKKSERVICE INNEHAVER FRED-ARE SUNDNES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Suovdigeaidnu 41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9710 Indre Billefjord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38 34 39 04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982 494 621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FREDRIK SUNDNES DEKKSERVICE INNEHAVER FRED-ARE SUNDNES</a:t>
            </a:r>
          </a:p>
        </p:txBody>
      </p:sp>
    </p:spTree>
  </p:cSld>
  <p:clrMapOvr>
    <a:masterClrMapping xmlns:a="http://schemas.openxmlformats.org/drawingml/2006/main"/>
  </p:clrMapOvr>
</p:sld>
</file>