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07e7b4a70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f01bd2d2742ad"/>
  </p:sldMasterIdLst>
  <p:sldIdLst>
    <p:sldId xmlns:r="http://schemas.openxmlformats.org/officeDocument/2006/relationships" id="256" r:id="R04dd9440c0524785"/>
    <p:sldId xmlns:r="http://schemas.openxmlformats.org/officeDocument/2006/relationships" id="257" r:id="Rffd4e059b760446d"/>
    <p:sldId xmlns:r="http://schemas.openxmlformats.org/officeDocument/2006/relationships" id="258" r:id="R67c364a027c0451f"/>
    <p:sldId xmlns:r="http://schemas.openxmlformats.org/officeDocument/2006/relationships" id="259" r:id="R3289835e693042fe"/>
    <p:sldId xmlns:r="http://schemas.openxmlformats.org/officeDocument/2006/relationships" id="260" r:id="R8bf6eb52df524e2f"/>
    <p:sldId xmlns:r="http://schemas.openxmlformats.org/officeDocument/2006/relationships" id="261" r:id="R1f38dd0a9ab149c2"/>
    <p:sldId xmlns:r="http://schemas.openxmlformats.org/officeDocument/2006/relationships" id="262" r:id="R01b8fcbb1284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f01bd2d2742ad" /><Relationship Type="http://schemas.openxmlformats.org/officeDocument/2006/relationships/slide" Target="/ppt/slides/slide1.xml" Id="R04dd9440c0524785" /><Relationship Type="http://schemas.openxmlformats.org/officeDocument/2006/relationships/slide" Target="/ppt/slides/slide2.xml" Id="Rffd4e059b760446d" /><Relationship Type="http://schemas.openxmlformats.org/officeDocument/2006/relationships/slide" Target="/ppt/slides/slide3.xml" Id="R67c364a027c0451f" /><Relationship Type="http://schemas.openxmlformats.org/officeDocument/2006/relationships/slide" Target="/ppt/slides/slide4.xml" Id="R3289835e693042fe" /><Relationship Type="http://schemas.openxmlformats.org/officeDocument/2006/relationships/slide" Target="/ppt/slides/slide5.xml" Id="R8bf6eb52df524e2f" /><Relationship Type="http://schemas.openxmlformats.org/officeDocument/2006/relationships/slide" Target="/ppt/slides/slide6.xml" Id="R1f38dd0a9ab149c2" /><Relationship Type="http://schemas.openxmlformats.org/officeDocument/2006/relationships/slide" Target="/ppt/slides/slide7.xml" Id="R01b8fcbb1284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7ac749b81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84ff64d74cac" /><Relationship Type="http://schemas.openxmlformats.org/officeDocument/2006/relationships/theme" Target="/ppt/slideMasters/theme/theme1.xml" Id="R26d6eb27c583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484ff64d7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23e8fbbf4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3d33459b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ad27e6a547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76bbc0f1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e06ea9017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cf0f0ef36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46a11607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