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ea08c1116d4e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f28aeaded7499a"/>
  </p:sldMasterIdLst>
  <p:sldIdLst>
    <p:sldId xmlns:r="http://schemas.openxmlformats.org/officeDocument/2006/relationships" id="256" r:id="R2cead35141da4338"/>
    <p:sldId xmlns:r="http://schemas.openxmlformats.org/officeDocument/2006/relationships" id="257" r:id="Rc2eb1f0ee16249f1"/>
    <p:sldId xmlns:r="http://schemas.openxmlformats.org/officeDocument/2006/relationships" id="258" r:id="R5b80b25241f847a8"/>
    <p:sldId xmlns:r="http://schemas.openxmlformats.org/officeDocument/2006/relationships" id="259" r:id="Rc096cc013b564ab5"/>
    <p:sldId xmlns:r="http://schemas.openxmlformats.org/officeDocument/2006/relationships" id="260" r:id="Rd7773d0bdf1d4202"/>
    <p:sldId xmlns:r="http://schemas.openxmlformats.org/officeDocument/2006/relationships" id="261" r:id="R4d8d9af27710476c"/>
    <p:sldId xmlns:r="http://schemas.openxmlformats.org/officeDocument/2006/relationships" id="262" r:id="Ra0bfc3bcfb3b4f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f28aeaded7499a" /><Relationship Type="http://schemas.openxmlformats.org/officeDocument/2006/relationships/slide" Target="/ppt/slides/slide1.xml" Id="R2cead35141da4338" /><Relationship Type="http://schemas.openxmlformats.org/officeDocument/2006/relationships/slide" Target="/ppt/slides/slide2.xml" Id="Rc2eb1f0ee16249f1" /><Relationship Type="http://schemas.openxmlformats.org/officeDocument/2006/relationships/slide" Target="/ppt/slides/slide3.xml" Id="R5b80b25241f847a8" /><Relationship Type="http://schemas.openxmlformats.org/officeDocument/2006/relationships/slide" Target="/ppt/slides/slide4.xml" Id="Rc096cc013b564ab5" /><Relationship Type="http://schemas.openxmlformats.org/officeDocument/2006/relationships/slide" Target="/ppt/slides/slide5.xml" Id="Rd7773d0bdf1d4202" /><Relationship Type="http://schemas.openxmlformats.org/officeDocument/2006/relationships/slide" Target="/ppt/slides/slide6.xml" Id="R4d8d9af27710476c" /><Relationship Type="http://schemas.openxmlformats.org/officeDocument/2006/relationships/slide" Target="/ppt/slides/slide7.xml" Id="Ra0bfc3bcfb3b4f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ffaa9b359047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0cbe552884276" /><Relationship Type="http://schemas.openxmlformats.org/officeDocument/2006/relationships/theme" Target="/ppt/slideMasters/theme/theme1.xml" Id="Rf0e86c6c97024b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10cbe5528842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dff7b550847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472ac538d4d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2739e24fc49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5a972a93445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0d654cba546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53cfd7d764f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6bdc80b1c4d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FORTUNO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FORTUNO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FORTUNO INVEST AS ble etablert [år] og holder til i Vågå.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FORTUNO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FORTUNO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FORTUNO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708 466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−1 080 903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2 751 160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7 953 985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8 541 946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FORTUNO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 HELEN BRUDELI KVARBERG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FORTUNO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May Helen Kvarberg, Øvre Nordheradsvegen 265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2680 Vågå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20 25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982 529 999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FORTUNO INVEST AS</a:t>
            </a:r>
          </a:p>
        </p:txBody>
      </p:sp>
    </p:spTree>
  </p:cSld>
  <p:clrMapOvr>
    <a:masterClrMapping xmlns:a="http://schemas.openxmlformats.org/drawingml/2006/main"/>
  </p:clrMapOvr>
</p:sld>
</file>