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08392b5f9c43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22dd30074e421d"/>
  </p:sldMasterIdLst>
  <p:sldIdLst>
    <p:sldId xmlns:r="http://schemas.openxmlformats.org/officeDocument/2006/relationships" id="256" r:id="R368e943f6eee4b0d"/>
    <p:sldId xmlns:r="http://schemas.openxmlformats.org/officeDocument/2006/relationships" id="257" r:id="R606dbff27b2f4329"/>
    <p:sldId xmlns:r="http://schemas.openxmlformats.org/officeDocument/2006/relationships" id="258" r:id="R58ceaf8e50af4901"/>
    <p:sldId xmlns:r="http://schemas.openxmlformats.org/officeDocument/2006/relationships" id="259" r:id="Ra3039ef59b5a47c2"/>
    <p:sldId xmlns:r="http://schemas.openxmlformats.org/officeDocument/2006/relationships" id="260" r:id="R47939f8d0c17470b"/>
    <p:sldId xmlns:r="http://schemas.openxmlformats.org/officeDocument/2006/relationships" id="261" r:id="Raf65940a54be44f7"/>
    <p:sldId xmlns:r="http://schemas.openxmlformats.org/officeDocument/2006/relationships" id="262" r:id="Rdeeb2f1daf9648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2dd30074e421d" /><Relationship Type="http://schemas.openxmlformats.org/officeDocument/2006/relationships/slide" Target="/ppt/slides/slide1.xml" Id="R368e943f6eee4b0d" /><Relationship Type="http://schemas.openxmlformats.org/officeDocument/2006/relationships/slide" Target="/ppt/slides/slide2.xml" Id="R606dbff27b2f4329" /><Relationship Type="http://schemas.openxmlformats.org/officeDocument/2006/relationships/slide" Target="/ppt/slides/slide3.xml" Id="R58ceaf8e50af4901" /><Relationship Type="http://schemas.openxmlformats.org/officeDocument/2006/relationships/slide" Target="/ppt/slides/slide4.xml" Id="Ra3039ef59b5a47c2" /><Relationship Type="http://schemas.openxmlformats.org/officeDocument/2006/relationships/slide" Target="/ppt/slides/slide5.xml" Id="R47939f8d0c17470b" /><Relationship Type="http://schemas.openxmlformats.org/officeDocument/2006/relationships/slide" Target="/ppt/slides/slide6.xml" Id="Raf65940a54be44f7" /><Relationship Type="http://schemas.openxmlformats.org/officeDocument/2006/relationships/slide" Target="/ppt/slides/slide7.xml" Id="Rdeeb2f1daf9648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2b28ce81c48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229fd215e4397" /><Relationship Type="http://schemas.openxmlformats.org/officeDocument/2006/relationships/theme" Target="/ppt/slideMasters/theme/theme1.xml" Id="R30905354d559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a229fd215e43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243cfe93143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23dc918cd44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09bb9eeda40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ce5e71a7545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557ca047d40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04f8034144f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80e273fd347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DEVOLL TECHNOLOGIES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DEVOLL TECHNOLOGIES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1 480 166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6 522 441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11 039 898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BALDERSHEIM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Romsdalsvegen 402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anemarte@gmail.com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982 567 513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