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1b7bf0714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2ced8ee614d12"/>
  </p:sldMasterIdLst>
  <p:sldIdLst>
    <p:sldId xmlns:r="http://schemas.openxmlformats.org/officeDocument/2006/relationships" id="256" r:id="Rbb510fe7a6ce4b1c"/>
    <p:sldId xmlns:r="http://schemas.openxmlformats.org/officeDocument/2006/relationships" id="257" r:id="R4e311cc6c6c746ba"/>
    <p:sldId xmlns:r="http://schemas.openxmlformats.org/officeDocument/2006/relationships" id="258" r:id="Rc12b1fccd5d9493c"/>
    <p:sldId xmlns:r="http://schemas.openxmlformats.org/officeDocument/2006/relationships" id="259" r:id="Re3b6961f920c49d4"/>
    <p:sldId xmlns:r="http://schemas.openxmlformats.org/officeDocument/2006/relationships" id="260" r:id="Rcbcad301b3034edb"/>
    <p:sldId xmlns:r="http://schemas.openxmlformats.org/officeDocument/2006/relationships" id="261" r:id="Ra9c278f5c44e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2ced8ee614d12" /><Relationship Type="http://schemas.openxmlformats.org/officeDocument/2006/relationships/slide" Target="/ppt/slides/slide1.xml" Id="Rbb510fe7a6ce4b1c" /><Relationship Type="http://schemas.openxmlformats.org/officeDocument/2006/relationships/slide" Target="/ppt/slides/slide2.xml" Id="R4e311cc6c6c746ba" /><Relationship Type="http://schemas.openxmlformats.org/officeDocument/2006/relationships/slide" Target="/ppt/slides/slide3.xml" Id="Rc12b1fccd5d9493c" /><Relationship Type="http://schemas.openxmlformats.org/officeDocument/2006/relationships/slide" Target="/ppt/slides/slide4.xml" Id="Re3b6961f920c49d4" /><Relationship Type="http://schemas.openxmlformats.org/officeDocument/2006/relationships/slide" Target="/ppt/slides/slide5.xml" Id="Rcbcad301b3034edb" /><Relationship Type="http://schemas.openxmlformats.org/officeDocument/2006/relationships/slide" Target="/ppt/slides/slide6.xml" Id="Ra9c278f5c44e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e0772867b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66a35811e4c75" /><Relationship Type="http://schemas.openxmlformats.org/officeDocument/2006/relationships/theme" Target="/ppt/slideMasters/theme/theme1.xml" Id="R0d05b58fe733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66a35811e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044ea8c5d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f2cfc829b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b36be97a6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1e33ae78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43a20620d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acfdb2557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 &amp; DATA TRIADEN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 &amp; DATA TRIADEN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982 575 761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 &amp; DATA TRIADEN AS</a:t>
            </a:r>
          </a:p>
        </p:txBody>
      </p:sp>
    </p:spTree>
  </p:cSld>
  <p:clrMapOvr>
    <a:masterClrMapping xmlns:a="http://schemas.openxmlformats.org/drawingml/2006/main"/>
  </p:clrMapOvr>
</p:sld>
</file>