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f23259e18e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2907666624100"/>
  </p:sldMasterIdLst>
  <p:sldIdLst>
    <p:sldId xmlns:r="http://schemas.openxmlformats.org/officeDocument/2006/relationships" id="256" r:id="R68c0abd46c7b4a22"/>
    <p:sldId xmlns:r="http://schemas.openxmlformats.org/officeDocument/2006/relationships" id="257" r:id="R7a661c0d537444f1"/>
    <p:sldId xmlns:r="http://schemas.openxmlformats.org/officeDocument/2006/relationships" id="258" r:id="R9a4207a44ce14f8d"/>
    <p:sldId xmlns:r="http://schemas.openxmlformats.org/officeDocument/2006/relationships" id="259" r:id="R0eaa1777ad6c4748"/>
    <p:sldId xmlns:r="http://schemas.openxmlformats.org/officeDocument/2006/relationships" id="260" r:id="Re76491c8c25b4499"/>
    <p:sldId xmlns:r="http://schemas.openxmlformats.org/officeDocument/2006/relationships" id="261" r:id="Re1672856add647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2907666624100" /><Relationship Type="http://schemas.openxmlformats.org/officeDocument/2006/relationships/slide" Target="/ppt/slides/slide1.xml" Id="R68c0abd46c7b4a22" /><Relationship Type="http://schemas.openxmlformats.org/officeDocument/2006/relationships/slide" Target="/ppt/slides/slide2.xml" Id="R7a661c0d537444f1" /><Relationship Type="http://schemas.openxmlformats.org/officeDocument/2006/relationships/slide" Target="/ppt/slides/slide3.xml" Id="R9a4207a44ce14f8d" /><Relationship Type="http://schemas.openxmlformats.org/officeDocument/2006/relationships/slide" Target="/ppt/slides/slide4.xml" Id="R0eaa1777ad6c4748" /><Relationship Type="http://schemas.openxmlformats.org/officeDocument/2006/relationships/slide" Target="/ppt/slides/slide5.xml" Id="Re76491c8c25b4499" /><Relationship Type="http://schemas.openxmlformats.org/officeDocument/2006/relationships/slide" Target="/ppt/slides/slide6.xml" Id="Re1672856add647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84d1b56654a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1f6eb5b974247" /><Relationship Type="http://schemas.openxmlformats.org/officeDocument/2006/relationships/theme" Target="/ppt/slideMasters/theme/theme1.xml" Id="Rf19273ca16c6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1f6eb5b9742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eb5d6470d4d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9c749298549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e6d69a8fd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ee0c797114f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428cc7ae549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15f3032d746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EGILL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GRETHE MARIE LINDH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AXEL OLAV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TONNY ROGER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982 592 607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SERVICE AS</a:t>
            </a:r>
          </a:p>
        </p:txBody>
      </p:sp>
    </p:spTree>
  </p:cSld>
  <p:clrMapOvr>
    <a:masterClrMapping xmlns:a="http://schemas.openxmlformats.org/drawingml/2006/main"/>
  </p:clrMapOvr>
</p:sld>
</file>