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6711c6c2e44a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4be88483d1418d"/>
  </p:sldMasterIdLst>
  <p:sldIdLst>
    <p:sldId xmlns:r="http://schemas.openxmlformats.org/officeDocument/2006/relationships" id="256" r:id="R26f4c014716148f7"/>
    <p:sldId xmlns:r="http://schemas.openxmlformats.org/officeDocument/2006/relationships" id="257" r:id="R2d41bc15393e4dac"/>
    <p:sldId xmlns:r="http://schemas.openxmlformats.org/officeDocument/2006/relationships" id="258" r:id="R1daa148e4afc4da4"/>
    <p:sldId xmlns:r="http://schemas.openxmlformats.org/officeDocument/2006/relationships" id="259" r:id="Re1786cd1b16f4e88"/>
    <p:sldId xmlns:r="http://schemas.openxmlformats.org/officeDocument/2006/relationships" id="260" r:id="R0d926edd63754671"/>
    <p:sldId xmlns:r="http://schemas.openxmlformats.org/officeDocument/2006/relationships" id="261" r:id="R60651af7e10e431a"/>
    <p:sldId xmlns:r="http://schemas.openxmlformats.org/officeDocument/2006/relationships" id="262" r:id="Rea34d2a91d874c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4be88483d1418d" /><Relationship Type="http://schemas.openxmlformats.org/officeDocument/2006/relationships/slide" Target="/ppt/slides/slide1.xml" Id="R26f4c014716148f7" /><Relationship Type="http://schemas.openxmlformats.org/officeDocument/2006/relationships/slide" Target="/ppt/slides/slide2.xml" Id="R2d41bc15393e4dac" /><Relationship Type="http://schemas.openxmlformats.org/officeDocument/2006/relationships/slide" Target="/ppt/slides/slide3.xml" Id="R1daa148e4afc4da4" /><Relationship Type="http://schemas.openxmlformats.org/officeDocument/2006/relationships/slide" Target="/ppt/slides/slide4.xml" Id="Re1786cd1b16f4e88" /><Relationship Type="http://schemas.openxmlformats.org/officeDocument/2006/relationships/slide" Target="/ppt/slides/slide5.xml" Id="R0d926edd63754671" /><Relationship Type="http://schemas.openxmlformats.org/officeDocument/2006/relationships/slide" Target="/ppt/slides/slide6.xml" Id="R60651af7e10e431a" /><Relationship Type="http://schemas.openxmlformats.org/officeDocument/2006/relationships/slide" Target="/ppt/slides/slide7.xml" Id="Rea34d2a91d874c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5e5641a7dc47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06f6bc06234471" /><Relationship Type="http://schemas.openxmlformats.org/officeDocument/2006/relationships/theme" Target="/ppt/slideMasters/theme/theme1.xml" Id="R125f9e4529b241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e06f6bc062344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0324af32cc4d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bcb7298e564e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c427cf3d104f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5dd1280e04a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b45c4cd6d84a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ea0cb64bf1448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0bb618c40f40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AKTIV ØKONOMI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AKTIV ØKONOMI CONSULT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12 825 240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2 304 994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1 868 670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2 107 869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6 753 073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PEDERSEN  –  66,0 %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TDS INVEST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TP-INVEST AS  –  14,0 %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Kolbotnveien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80 28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982 597 560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