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fda8d84b604f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213e2205aa4bc4"/>
  </p:sldMasterIdLst>
  <p:sldIdLst>
    <p:sldId xmlns:r="http://schemas.openxmlformats.org/officeDocument/2006/relationships" id="256" r:id="Rbcbe3ec4f2134219"/>
    <p:sldId xmlns:r="http://schemas.openxmlformats.org/officeDocument/2006/relationships" id="257" r:id="R61edadf4b3f24947"/>
    <p:sldId xmlns:r="http://schemas.openxmlformats.org/officeDocument/2006/relationships" id="258" r:id="R890ea36b12904a81"/>
    <p:sldId xmlns:r="http://schemas.openxmlformats.org/officeDocument/2006/relationships" id="259" r:id="R30ccc9f54c574390"/>
    <p:sldId xmlns:r="http://schemas.openxmlformats.org/officeDocument/2006/relationships" id="260" r:id="Rabfe71b5571a44f9"/>
    <p:sldId xmlns:r="http://schemas.openxmlformats.org/officeDocument/2006/relationships" id="261" r:id="R3cf18aa1b466436d"/>
    <p:sldId xmlns:r="http://schemas.openxmlformats.org/officeDocument/2006/relationships" id="262" r:id="R38141ea94ff643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213e2205aa4bc4" /><Relationship Type="http://schemas.openxmlformats.org/officeDocument/2006/relationships/slide" Target="/ppt/slides/slide1.xml" Id="Rbcbe3ec4f2134219" /><Relationship Type="http://schemas.openxmlformats.org/officeDocument/2006/relationships/slide" Target="/ppt/slides/slide2.xml" Id="R61edadf4b3f24947" /><Relationship Type="http://schemas.openxmlformats.org/officeDocument/2006/relationships/slide" Target="/ppt/slides/slide3.xml" Id="R890ea36b12904a81" /><Relationship Type="http://schemas.openxmlformats.org/officeDocument/2006/relationships/slide" Target="/ppt/slides/slide4.xml" Id="R30ccc9f54c574390" /><Relationship Type="http://schemas.openxmlformats.org/officeDocument/2006/relationships/slide" Target="/ppt/slides/slide5.xml" Id="Rabfe71b5571a44f9" /><Relationship Type="http://schemas.openxmlformats.org/officeDocument/2006/relationships/slide" Target="/ppt/slides/slide6.xml" Id="R3cf18aa1b466436d" /><Relationship Type="http://schemas.openxmlformats.org/officeDocument/2006/relationships/slide" Target="/ppt/slides/slide7.xml" Id="R38141ea94ff643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d3cad6571044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fd74601484b89" /><Relationship Type="http://schemas.openxmlformats.org/officeDocument/2006/relationships/theme" Target="/ppt/slideMasters/theme/theme1.xml" Id="R2de7050f96c049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dfd74601484b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1bbd7015d45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cca9bfe3142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75e00259447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1d13166fa44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9f73b581b41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e686160094b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055b2fec343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HEGDALRINGEN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HEGDALRINGEN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HEGDALRINGEN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HEGDALRINGEN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HEGDALRINGEN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HEGDALRINGEN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3 210 569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749 379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245 231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1 555 519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8 279 113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HEGDALRINGEN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BROKS BEN OVE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HEGDALRINGEN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Hegdalringen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3261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18 21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post@betongprosjektering.no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982 674 743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HEGDALRINGEN AS</a:t>
            </a:r>
          </a:p>
        </p:txBody>
      </p:sp>
    </p:spTree>
  </p:cSld>
  <p:clrMapOvr>
    <a:masterClrMapping xmlns:a="http://schemas.openxmlformats.org/drawingml/2006/main"/>
  </p:clrMapOvr>
</p:sld>
</file>