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3dd3df581e47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f2e5f83ca6402d"/>
  </p:sldMasterIdLst>
  <p:sldIdLst>
    <p:sldId xmlns:r="http://schemas.openxmlformats.org/officeDocument/2006/relationships" id="256" r:id="Rd20e8bb9b2c64b26"/>
    <p:sldId xmlns:r="http://schemas.openxmlformats.org/officeDocument/2006/relationships" id="257" r:id="R4f6c56f5944d4d1a"/>
    <p:sldId xmlns:r="http://schemas.openxmlformats.org/officeDocument/2006/relationships" id="258" r:id="Rc9aa4a3f33a04c33"/>
    <p:sldId xmlns:r="http://schemas.openxmlformats.org/officeDocument/2006/relationships" id="259" r:id="Rab3e1421ffe6469a"/>
    <p:sldId xmlns:r="http://schemas.openxmlformats.org/officeDocument/2006/relationships" id="260" r:id="R677ea70bd6044784"/>
    <p:sldId xmlns:r="http://schemas.openxmlformats.org/officeDocument/2006/relationships" id="261" r:id="R9deaa16bfdbd47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f2e5f83ca6402d" /><Relationship Type="http://schemas.openxmlformats.org/officeDocument/2006/relationships/slide" Target="/ppt/slides/slide1.xml" Id="Rd20e8bb9b2c64b26" /><Relationship Type="http://schemas.openxmlformats.org/officeDocument/2006/relationships/slide" Target="/ppt/slides/slide2.xml" Id="R4f6c56f5944d4d1a" /><Relationship Type="http://schemas.openxmlformats.org/officeDocument/2006/relationships/slide" Target="/ppt/slides/slide3.xml" Id="Rc9aa4a3f33a04c33" /><Relationship Type="http://schemas.openxmlformats.org/officeDocument/2006/relationships/slide" Target="/ppt/slides/slide4.xml" Id="Rab3e1421ffe6469a" /><Relationship Type="http://schemas.openxmlformats.org/officeDocument/2006/relationships/slide" Target="/ppt/slides/slide5.xml" Id="R677ea70bd6044784" /><Relationship Type="http://schemas.openxmlformats.org/officeDocument/2006/relationships/slide" Target="/ppt/slides/slide6.xml" Id="R9deaa16bfdbd47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ce1ee00034e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cdbc139974675" /><Relationship Type="http://schemas.openxmlformats.org/officeDocument/2006/relationships/theme" Target="/ppt/slideMasters/theme/theme1.xml" Id="Rada4b247130040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3cdbc1399746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0db17bca043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9a5f2496e47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4ac4f6f854b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94f57ecd141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f2869d29c46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a275bb8b745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CREO - FORBUNDET FOR KUNST OG KULTUR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CREO - FORBUNDET FOR KUNST OG KULTUR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CREO - FORBUNDET FOR KUNST OG KULTUR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CREO - FORBUNDET FOR KUNST OG KULTUR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CREO - FORBUNDET FOR KUNST OG KULTUR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CREO - FORBUNDET FOR KUNST OG KULTUR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72 760 431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−1 106 001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12 277 863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49 759 401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CREO - FORBUNDET FOR KUNST OG KULTUR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10 22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post@creokultur.no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www.creokultur.no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982 708 257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CREO - FORBUNDET FOR KUNST OG KULTUR</a:t>
            </a:r>
          </a:p>
        </p:txBody>
      </p:sp>
    </p:spTree>
  </p:cSld>
  <p:clrMapOvr>
    <a:masterClrMapping xmlns:a="http://schemas.openxmlformats.org/drawingml/2006/main"/>
  </p:clrMapOvr>
</p:sld>
</file>