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0ad75a423f45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536ec7cbf84d0e"/>
  </p:sldMasterIdLst>
  <p:sldIdLst>
    <p:sldId xmlns:r="http://schemas.openxmlformats.org/officeDocument/2006/relationships" id="256" r:id="R8a25f927a56544a8"/>
    <p:sldId xmlns:r="http://schemas.openxmlformats.org/officeDocument/2006/relationships" id="257" r:id="R1fc76e6222824118"/>
    <p:sldId xmlns:r="http://schemas.openxmlformats.org/officeDocument/2006/relationships" id="258" r:id="R9448dff4c87345d1"/>
    <p:sldId xmlns:r="http://schemas.openxmlformats.org/officeDocument/2006/relationships" id="259" r:id="R2883c26d366f4ad0"/>
    <p:sldId xmlns:r="http://schemas.openxmlformats.org/officeDocument/2006/relationships" id="260" r:id="R44471f466f254bfb"/>
    <p:sldId xmlns:r="http://schemas.openxmlformats.org/officeDocument/2006/relationships" id="261" r:id="Re7e9d4aedba243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36ec7cbf84d0e" /><Relationship Type="http://schemas.openxmlformats.org/officeDocument/2006/relationships/slide" Target="/ppt/slides/slide1.xml" Id="R8a25f927a56544a8" /><Relationship Type="http://schemas.openxmlformats.org/officeDocument/2006/relationships/slide" Target="/ppt/slides/slide2.xml" Id="R1fc76e6222824118" /><Relationship Type="http://schemas.openxmlformats.org/officeDocument/2006/relationships/slide" Target="/ppt/slides/slide3.xml" Id="R9448dff4c87345d1" /><Relationship Type="http://schemas.openxmlformats.org/officeDocument/2006/relationships/slide" Target="/ppt/slides/slide4.xml" Id="R2883c26d366f4ad0" /><Relationship Type="http://schemas.openxmlformats.org/officeDocument/2006/relationships/slide" Target="/ppt/slides/slide5.xml" Id="R44471f466f254bfb" /><Relationship Type="http://schemas.openxmlformats.org/officeDocument/2006/relationships/slide" Target="/ppt/slides/slide6.xml" Id="Re7e9d4aedba243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952ed11f4d4f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de58894824306" /><Relationship Type="http://schemas.openxmlformats.org/officeDocument/2006/relationships/theme" Target="/ppt/slideMasters/theme/theme1.xml" Id="R095087244ddd4b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bde588948243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32a0d795844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f2f13188c44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a3a18d6c046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681a341b84e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4d686c96449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da0e2ae9043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 OG FLISSERVICE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FLISSERVICE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 OG FLISSERVICE AS ble etablert [år] og holder til i Ytre Arna.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FLISSERVICE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FLISSERVICE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FLISSERVICE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13 253 028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605 524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465 547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1 774 027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4 456 564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FLISSERVICE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Jebsens veg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5265 Ytre Arna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99 62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thomas@mur-flisservice.no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982 715 067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FLISSERVICE AS</a:t>
            </a:r>
          </a:p>
        </p:txBody>
      </p:sp>
    </p:spTree>
  </p:cSld>
  <p:clrMapOvr>
    <a:masterClrMapping xmlns:a="http://schemas.openxmlformats.org/drawingml/2006/main"/>
  </p:clrMapOvr>
</p:sld>
</file>