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3438a2e21745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00a4a9ab804988"/>
  </p:sldMasterIdLst>
  <p:sldIdLst>
    <p:sldId xmlns:r="http://schemas.openxmlformats.org/officeDocument/2006/relationships" id="256" r:id="R08e112da9d774084"/>
    <p:sldId xmlns:r="http://schemas.openxmlformats.org/officeDocument/2006/relationships" id="257" r:id="Rde51225f6f974f9b"/>
    <p:sldId xmlns:r="http://schemas.openxmlformats.org/officeDocument/2006/relationships" id="258" r:id="R2be6512d93c245d9"/>
    <p:sldId xmlns:r="http://schemas.openxmlformats.org/officeDocument/2006/relationships" id="259" r:id="Rb69fc4d9074d49fd"/>
    <p:sldId xmlns:r="http://schemas.openxmlformats.org/officeDocument/2006/relationships" id="260" r:id="Rffbe1d4d152c4df5"/>
    <p:sldId xmlns:r="http://schemas.openxmlformats.org/officeDocument/2006/relationships" id="261" r:id="R8324c1c26aaa48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0a4a9ab804988" /><Relationship Type="http://schemas.openxmlformats.org/officeDocument/2006/relationships/slide" Target="/ppt/slides/slide1.xml" Id="R08e112da9d774084" /><Relationship Type="http://schemas.openxmlformats.org/officeDocument/2006/relationships/slide" Target="/ppt/slides/slide2.xml" Id="Rde51225f6f974f9b" /><Relationship Type="http://schemas.openxmlformats.org/officeDocument/2006/relationships/slide" Target="/ppt/slides/slide3.xml" Id="R2be6512d93c245d9" /><Relationship Type="http://schemas.openxmlformats.org/officeDocument/2006/relationships/slide" Target="/ppt/slides/slide4.xml" Id="Rb69fc4d9074d49fd" /><Relationship Type="http://schemas.openxmlformats.org/officeDocument/2006/relationships/slide" Target="/ppt/slides/slide5.xml" Id="Rffbe1d4d152c4df5" /><Relationship Type="http://schemas.openxmlformats.org/officeDocument/2006/relationships/slide" Target="/ppt/slides/slide6.xml" Id="R8324c1c26aaa48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d655729d8445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55e436e9a42b2" /><Relationship Type="http://schemas.openxmlformats.org/officeDocument/2006/relationships/theme" Target="/ppt/slideMasters/theme/theme1.xml" Id="Rcc4956e196034d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255e436e9a42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7e1b1f3a947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f8b13b9a348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ac9dc7e6543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df5330bf846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49f3046e84e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fef34268d44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JBF SPAREBANK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JBF SPAREBANK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JERNBANEPERSONALETS FORSIKRING  –  60,7 %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JERNBANEFORBUND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JERNBANEETATENS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LOKOMOTIVMANNSFORBUND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STUBBERUD INGAR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62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www.jbf.no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982 719 445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