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d660b0658549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a2f3fd47a94c23"/>
  </p:sldMasterIdLst>
  <p:sldIdLst>
    <p:sldId xmlns:r="http://schemas.openxmlformats.org/officeDocument/2006/relationships" id="256" r:id="R278a05e2d1c64df6"/>
    <p:sldId xmlns:r="http://schemas.openxmlformats.org/officeDocument/2006/relationships" id="257" r:id="Rb02d831da10049d6"/>
    <p:sldId xmlns:r="http://schemas.openxmlformats.org/officeDocument/2006/relationships" id="258" r:id="R5e0a68c1bec44491"/>
    <p:sldId xmlns:r="http://schemas.openxmlformats.org/officeDocument/2006/relationships" id="259" r:id="Raceb869498a74ad5"/>
    <p:sldId xmlns:r="http://schemas.openxmlformats.org/officeDocument/2006/relationships" id="260" r:id="R1afd986a268a4743"/>
    <p:sldId xmlns:r="http://schemas.openxmlformats.org/officeDocument/2006/relationships" id="261" r:id="R21b0b6700c184d92"/>
    <p:sldId xmlns:r="http://schemas.openxmlformats.org/officeDocument/2006/relationships" id="262" r:id="R2250fd00d1924e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a2f3fd47a94c23" /><Relationship Type="http://schemas.openxmlformats.org/officeDocument/2006/relationships/slide" Target="/ppt/slides/slide1.xml" Id="R278a05e2d1c64df6" /><Relationship Type="http://schemas.openxmlformats.org/officeDocument/2006/relationships/slide" Target="/ppt/slides/slide2.xml" Id="Rb02d831da10049d6" /><Relationship Type="http://schemas.openxmlformats.org/officeDocument/2006/relationships/slide" Target="/ppt/slides/slide3.xml" Id="R5e0a68c1bec44491" /><Relationship Type="http://schemas.openxmlformats.org/officeDocument/2006/relationships/slide" Target="/ppt/slides/slide4.xml" Id="Raceb869498a74ad5" /><Relationship Type="http://schemas.openxmlformats.org/officeDocument/2006/relationships/slide" Target="/ppt/slides/slide5.xml" Id="R1afd986a268a4743" /><Relationship Type="http://schemas.openxmlformats.org/officeDocument/2006/relationships/slide" Target="/ppt/slides/slide6.xml" Id="R21b0b6700c184d92" /><Relationship Type="http://schemas.openxmlformats.org/officeDocument/2006/relationships/slide" Target="/ppt/slides/slide7.xml" Id="R2250fd00d1924e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f434e879c541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d4c4089604054" /><Relationship Type="http://schemas.openxmlformats.org/officeDocument/2006/relationships/theme" Target="/ppt/slideMasters/theme/theme1.xml" Id="R9c60b668edd44a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3d4c40896040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4cf39a81a42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f21674e2b47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57ebb4f7648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7c10f421e041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cc8e0afe346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9526fb14547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55e6296e145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NORDBOHUS SOGN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SOGN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NORDBOHUS SOGN AS ble etablert [år] og holder til i Kaupanger.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SOGN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SOGN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SOGN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62 899 432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2 637 462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2 054 166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11 289 430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31 430 506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SOGN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NBH SOGN EIGEDOM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SOGN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Bordvegen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6854 Kaupanger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67 23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sogn@nordbohus.no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982 725 216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SOGN AS</a:t>
            </a:r>
          </a:p>
        </p:txBody>
      </p:sp>
    </p:spTree>
  </p:cSld>
  <p:clrMapOvr>
    <a:masterClrMapping xmlns:a="http://schemas.openxmlformats.org/drawingml/2006/main"/>
  </p:clrMapOvr>
</p:sld>
</file>