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48aa8352cf43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4e7cb0b28d4501"/>
  </p:sldMasterIdLst>
  <p:sldIdLst>
    <p:sldId xmlns:r="http://schemas.openxmlformats.org/officeDocument/2006/relationships" id="256" r:id="Rf4daf94314064334"/>
    <p:sldId xmlns:r="http://schemas.openxmlformats.org/officeDocument/2006/relationships" id="257" r:id="R28d86c047df2447e"/>
    <p:sldId xmlns:r="http://schemas.openxmlformats.org/officeDocument/2006/relationships" id="258" r:id="R110655d21add4a80"/>
    <p:sldId xmlns:r="http://schemas.openxmlformats.org/officeDocument/2006/relationships" id="259" r:id="R3a83af55700c4d62"/>
    <p:sldId xmlns:r="http://schemas.openxmlformats.org/officeDocument/2006/relationships" id="260" r:id="R86497f502209466d"/>
    <p:sldId xmlns:r="http://schemas.openxmlformats.org/officeDocument/2006/relationships" id="261" r:id="Re25807c439fb46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e7cb0b28d4501" /><Relationship Type="http://schemas.openxmlformats.org/officeDocument/2006/relationships/slide" Target="/ppt/slides/slide1.xml" Id="Rf4daf94314064334" /><Relationship Type="http://schemas.openxmlformats.org/officeDocument/2006/relationships/slide" Target="/ppt/slides/slide2.xml" Id="R28d86c047df2447e" /><Relationship Type="http://schemas.openxmlformats.org/officeDocument/2006/relationships/slide" Target="/ppt/slides/slide3.xml" Id="R110655d21add4a80" /><Relationship Type="http://schemas.openxmlformats.org/officeDocument/2006/relationships/slide" Target="/ppt/slides/slide4.xml" Id="R3a83af55700c4d62" /><Relationship Type="http://schemas.openxmlformats.org/officeDocument/2006/relationships/slide" Target="/ppt/slides/slide5.xml" Id="R86497f502209466d" /><Relationship Type="http://schemas.openxmlformats.org/officeDocument/2006/relationships/slide" Target="/ppt/slides/slide6.xml" Id="Re25807c439fb46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2d0eecc64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c56d041fa42e6" /><Relationship Type="http://schemas.openxmlformats.org/officeDocument/2006/relationships/theme" Target="/ppt/slideMasters/theme/theme1.xml" Id="Rb125fd7452d6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dc56d041fa42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a3cbf1d284b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5730033f94d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139604c67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c92d2e5e246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4b5901cf84b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f571d2cf7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187 811 929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12 069 061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7 641 143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59 181 826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208 428 743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Gilhusveien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76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info@haki.no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www.haki.no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982 736 765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