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4ce0bc4f4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e82e811904169"/>
  </p:sldMasterIdLst>
  <p:sldIdLst>
    <p:sldId xmlns:r="http://schemas.openxmlformats.org/officeDocument/2006/relationships" id="256" r:id="Ra05f5bf19f694738"/>
    <p:sldId xmlns:r="http://schemas.openxmlformats.org/officeDocument/2006/relationships" id="257" r:id="R25a91143a26c4374"/>
    <p:sldId xmlns:r="http://schemas.openxmlformats.org/officeDocument/2006/relationships" id="258" r:id="Rade740e5629a4129"/>
    <p:sldId xmlns:r="http://schemas.openxmlformats.org/officeDocument/2006/relationships" id="259" r:id="R0d44968b387e432f"/>
    <p:sldId xmlns:r="http://schemas.openxmlformats.org/officeDocument/2006/relationships" id="260" r:id="R2b5f204484f84cec"/>
    <p:sldId xmlns:r="http://schemas.openxmlformats.org/officeDocument/2006/relationships" id="261" r:id="R9594d0a606d3421c"/>
    <p:sldId xmlns:r="http://schemas.openxmlformats.org/officeDocument/2006/relationships" id="262" r:id="R3b56f508afaf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e82e811904169" /><Relationship Type="http://schemas.openxmlformats.org/officeDocument/2006/relationships/slide" Target="/ppt/slides/slide1.xml" Id="Ra05f5bf19f694738" /><Relationship Type="http://schemas.openxmlformats.org/officeDocument/2006/relationships/slide" Target="/ppt/slides/slide2.xml" Id="R25a91143a26c4374" /><Relationship Type="http://schemas.openxmlformats.org/officeDocument/2006/relationships/slide" Target="/ppt/slides/slide3.xml" Id="Rade740e5629a4129" /><Relationship Type="http://schemas.openxmlformats.org/officeDocument/2006/relationships/slide" Target="/ppt/slides/slide4.xml" Id="R0d44968b387e432f" /><Relationship Type="http://schemas.openxmlformats.org/officeDocument/2006/relationships/slide" Target="/ppt/slides/slide5.xml" Id="R2b5f204484f84cec" /><Relationship Type="http://schemas.openxmlformats.org/officeDocument/2006/relationships/slide" Target="/ppt/slides/slide6.xml" Id="R9594d0a606d3421c" /><Relationship Type="http://schemas.openxmlformats.org/officeDocument/2006/relationships/slide" Target="/ppt/slides/slide7.xml" Id="R3b56f508afaf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e4d0f04c1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e0f99fdc34da6" /><Relationship Type="http://schemas.openxmlformats.org/officeDocument/2006/relationships/theme" Target="/ppt/slideMasters/theme/theme1.xml" Id="R8fe1c7856a8e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e0f99fdc3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d097ff5d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91ed09954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a667d9f3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c2092f46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61e15848e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f916588a6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9a527968a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