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a334647b9b43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0aa39043a24d58"/>
  </p:sldMasterIdLst>
  <p:sldIdLst>
    <p:sldId xmlns:r="http://schemas.openxmlformats.org/officeDocument/2006/relationships" id="256" r:id="R00a8391facfd4ed3"/>
    <p:sldId xmlns:r="http://schemas.openxmlformats.org/officeDocument/2006/relationships" id="257" r:id="Re7496f019a3d46c7"/>
    <p:sldId xmlns:r="http://schemas.openxmlformats.org/officeDocument/2006/relationships" id="258" r:id="R1fe33581600c40c1"/>
    <p:sldId xmlns:r="http://schemas.openxmlformats.org/officeDocument/2006/relationships" id="259" r:id="R2c89c828b47647fb"/>
    <p:sldId xmlns:r="http://schemas.openxmlformats.org/officeDocument/2006/relationships" id="260" r:id="Re970a67df04143ca"/>
    <p:sldId xmlns:r="http://schemas.openxmlformats.org/officeDocument/2006/relationships" id="261" r:id="R024929da6a254c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0aa39043a24d58" /><Relationship Type="http://schemas.openxmlformats.org/officeDocument/2006/relationships/slide" Target="/ppt/slides/slide1.xml" Id="R00a8391facfd4ed3" /><Relationship Type="http://schemas.openxmlformats.org/officeDocument/2006/relationships/slide" Target="/ppt/slides/slide2.xml" Id="Re7496f019a3d46c7" /><Relationship Type="http://schemas.openxmlformats.org/officeDocument/2006/relationships/slide" Target="/ppt/slides/slide3.xml" Id="R1fe33581600c40c1" /><Relationship Type="http://schemas.openxmlformats.org/officeDocument/2006/relationships/slide" Target="/ppt/slides/slide4.xml" Id="R2c89c828b47647fb" /><Relationship Type="http://schemas.openxmlformats.org/officeDocument/2006/relationships/slide" Target="/ppt/slides/slide5.xml" Id="Re970a67df04143ca" /><Relationship Type="http://schemas.openxmlformats.org/officeDocument/2006/relationships/slide" Target="/ppt/slides/slide6.xml" Id="R024929da6a254c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5ffd58cfcf4a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84576e1f24b25" /><Relationship Type="http://schemas.openxmlformats.org/officeDocument/2006/relationships/theme" Target="/ppt/slideMasters/theme/theme1.xml" Id="R1b4d42931c2446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984576e1f24b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dfb2deb5040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68b9bbb7840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99aed083140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906cb7a4b4e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10d0e3a8745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185d00d5647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ØSTLANDSKE REVISORER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REVISORER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REVISORER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REVISORER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REVISORER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REVISORER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Nøstegate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75 52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982 743 966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REVISORER AS</a:t>
            </a:r>
          </a:p>
        </p:txBody>
      </p:sp>
    </p:spTree>
  </p:cSld>
  <p:clrMapOvr>
    <a:masterClrMapping xmlns:a="http://schemas.openxmlformats.org/drawingml/2006/main"/>
  </p:clrMapOvr>
</p:sld>
</file>