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210adb8d6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81d54ab024030"/>
  </p:sldMasterIdLst>
  <p:sldIdLst>
    <p:sldId xmlns:r="http://schemas.openxmlformats.org/officeDocument/2006/relationships" id="256" r:id="Rf818300204734e31"/>
    <p:sldId xmlns:r="http://schemas.openxmlformats.org/officeDocument/2006/relationships" id="257" r:id="R0977846149274e21"/>
    <p:sldId xmlns:r="http://schemas.openxmlformats.org/officeDocument/2006/relationships" id="258" r:id="R5f82af409c294487"/>
    <p:sldId xmlns:r="http://schemas.openxmlformats.org/officeDocument/2006/relationships" id="259" r:id="R94b9583be3b34dcf"/>
    <p:sldId xmlns:r="http://schemas.openxmlformats.org/officeDocument/2006/relationships" id="260" r:id="R4b4dbf6aa76c459e"/>
    <p:sldId xmlns:r="http://schemas.openxmlformats.org/officeDocument/2006/relationships" id="261" r:id="R4a0f7e967a7b42c7"/>
    <p:sldId xmlns:r="http://schemas.openxmlformats.org/officeDocument/2006/relationships" id="262" r:id="Rf03d91df2e28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81d54ab024030" /><Relationship Type="http://schemas.openxmlformats.org/officeDocument/2006/relationships/slide" Target="/ppt/slides/slide1.xml" Id="Rf818300204734e31" /><Relationship Type="http://schemas.openxmlformats.org/officeDocument/2006/relationships/slide" Target="/ppt/slides/slide2.xml" Id="R0977846149274e21" /><Relationship Type="http://schemas.openxmlformats.org/officeDocument/2006/relationships/slide" Target="/ppt/slides/slide3.xml" Id="R5f82af409c294487" /><Relationship Type="http://schemas.openxmlformats.org/officeDocument/2006/relationships/slide" Target="/ppt/slides/slide4.xml" Id="R94b9583be3b34dcf" /><Relationship Type="http://schemas.openxmlformats.org/officeDocument/2006/relationships/slide" Target="/ppt/slides/slide5.xml" Id="R4b4dbf6aa76c459e" /><Relationship Type="http://schemas.openxmlformats.org/officeDocument/2006/relationships/slide" Target="/ppt/slides/slide6.xml" Id="R4a0f7e967a7b42c7" /><Relationship Type="http://schemas.openxmlformats.org/officeDocument/2006/relationships/slide" Target="/ppt/slides/slide7.xml" Id="Rf03d91df2e28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3111f1da3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d07341ea49da" /><Relationship Type="http://schemas.openxmlformats.org/officeDocument/2006/relationships/theme" Target="/ppt/slideMasters/theme/theme1.xml" Id="R9cbcc8f14581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ad07341ea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7b726b31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b526b8a53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ad0d03b34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bb932c07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7c64170a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e9d5e0c4d40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b8c55f2d4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